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7" r:id="rId3"/>
    <p:sldId id="408" r:id="rId4"/>
    <p:sldId id="409" r:id="rId5"/>
    <p:sldId id="411" r:id="rId6"/>
    <p:sldId id="436" r:id="rId7"/>
    <p:sldId id="443" r:id="rId8"/>
    <p:sldId id="281" r:id="rId9"/>
    <p:sldId id="416" r:id="rId10"/>
    <p:sldId id="444" r:id="rId11"/>
    <p:sldId id="445" r:id="rId12"/>
    <p:sldId id="446" r:id="rId13"/>
    <p:sldId id="447" r:id="rId14"/>
    <p:sldId id="4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9T05:11:45.820"/>
    </inkml:context>
    <inkml:brush xml:id="br0">
      <inkml:brushProperty name="height" value="0.053" units="cm"/>
      <inkml:brushProperty name="color" value="#FF0000"/>
    </inkml:brush>
  </inkml:definitions>
  <inkml:trace contextRef="#ctx0" brushRef="#br0">19688 6400 7499,'4'-9'1638,"1"1"-1269,-1 5 671,-4-8-776,0 10 0,0 1 0,0 8 0,0 3 0,0 3 0,0 3 49,0 3 1,0 4 0,0 3 0,0 3 0,0 5-147,0-1 1,0 4-1,0 2 1,0-2 0,-2 2-98,-2-1 1,3-5 0,-3-4 0,2-2-36,2-5 0,0-6 0,0 0 98,0-4 0,0-7 1,0-8-400,0-9 1,0-8 0,0-10 0,0-7-31,0-8 1,4-1-1,2-8 1,1 5-55,2 3 1,2 9 0,2 0 0,-1 4 0,1 6 205,-1 4 0,5 0 1,-1 6-1,-1 0 1,-1 3 204,-1 0 0,-1 5 0,0 1 1,2 2-82,3 2 0,-4 1 0,4 2 29,-3 0 0,-3 6 0,-2 4 0,-2 3 48,-1 4 1,-3 5-1,-8-3 1,-3 2-1,-4 0 303,-5 1 1,2-3-1,-6 0 1,1 0-177,0 1 0,-2-5 0,6 1 0,1-2 0,1-1 475,1-1 0,7 2 0,1 1 0,4 2-290,1-2 0,1 4 1,5 0-1,5 2 1,6 0-11,2 1 0,2-4 0,3-1 0,1 0-191,0 0 0,0-1 0,0-3 0,-1-2 0,1-2-466,0-1 1,-4-5 0,-2 1 0,-1-2 0,-3-2-201,-1 0 0,2-6 1,0-2-1,-4-3-5302,-2-1 5800,-8-6 0,4-2 0,-6-5 0</inkml:trace>
  <inkml:trace contextRef="#ctx0" brushRef="#br0" timeOffset="2">18621 9897 7888,'0'-8'410,"-1"1"0,-2 0-45,-1 0 1,0 6-1,4 1 1,0 7-1,0 5-159,0 5 0,0 2 0,0 6 1,1 1-1,2 1-68,1 2 1,4 4 0,-2-4-1,-1-1-267,1-2 1,0-1 0,-4-2 0,2-2 0,-1-4-1256,-1-4 0,2-4 644,0-1 1,0-12 0,-4-3 739,0-7 0,-6-13 0,0 0 0</inkml:trace>
  <inkml:trace contextRef="#ctx0" brushRef="#br0" timeOffset="3.01">18522 9798 7378,'-12'-6'434,"5"5"1,3-5-146,8 6 1,4 2 0,7 2-86,2 4 0,10 3 0,2 3 0,6 1 0,3 3-23,4 1 0,-2 6 0,4 6 0,-1-1 0,-5 2-142,-3-1 0,-6 4 0,-9 3 0,-5 1 57,-5-3 0,-7-6 0,-12 2 0,-10-1 1,-11-2 461,-11-2 0,-12 0 0,-6-8 0,-5 1-367,-2-4 1,31-10-1,-1-2 1,0 0-1,1-1 1,0 0-1,-1-1 1,0 0 0,0-1-533,-34 0 0,10-1 1,2-1-1,9-2-193,7-1 1,4 0 533,13 4 0,-2 0 0,7 0 0</inkml:trace>
  <inkml:trace contextRef="#ctx0" brushRef="#br0" timeOffset="4.01">14986 10530 5995,'7'-6'0,"0"3"168,-3-5 0,-1 5 0,5-2 0,2-1 0,1-1 191,1 0 1,-3-2-1,-1 3 1,2 1-1,-1-2 1,1 1 220,-2 1 0,-5-5-352,1 2 1,-4-2 0,-4 2 0,-6 4-241,-5 3 0,-6 1 0,-8 0 0,-4 1 0,-1 3 109,1 4 1,-7 9 0,4 2-1,2 3-37,3 3 1,6-7 0,5 7 0,5-2 0,5 1 24,6 0 1,4 1 0,4-1 0,6-2-122,5-2 0,5-3 0,8 2 0,2-1 0,1-4-282,-1-4 0,4-1 0,0-5 0,0-1-301,-1-2 0,2-1 0,-7 0 0,1-2 269,2-7 1,-5 1-1,3-10 1,-3 0-1,-1-2 270,0-4 1,0-1 0,1 1 0,1-3 305,2-2 1,-4 7 0,-4-1 0,-1 4 0,0 4 808,-4 1 0,-2 3-640,-2 2 0,-6 5 1,-7 8-1,-9 5-88,-5 2 1,-11 7 0,-1 2-1,-3 4-133,-4 1 1,-2 4 0,-1 1-1,-1 0-185,1 0 1,1 5 0,2-3-1,2 1 1,2-2-11,2 0 1,7-4 0,5-5 0,4-2-485,3-2 1,5-7-1,10-7 266,6-3 1,7-2-1,9-3 1,2-6 158,2-5 1,0 1-1,2-3 1,-2 2 14,-2-1 1,-2 3-1,-6 0 1,-3 4 388,-1 4 0,-7 2 1,-7 7-71,-2 4 1,-8 9 0,-2 2-1,-3 2 1,-2 0-240,1 1 1,0 1 0,-1 2-1,2 0-167,3-1 1,-2 0-1,6-2 1,0-3-1,0 1-677,0-1 0,-1-8 1,7 0-1,2-4 829,4-4 0,9-2 0,2-1 0</inkml:trace>
  <inkml:trace contextRef="#ctx0" brushRef="#br0" timeOffset="4.07">15359 11162 7823,'20'-12'0,"0"-1"0,-3 0 0,-1-1 409,-3 1 1,4-2-85,-1 7 1,-6 2 0,-10 2 0,-8 6 0,-6 5-122,-2 5 1,-2 4 0,2 0-1,0 0 1,1 1-334,1 1 1,6-3-1,1 4 1,1-1 95,4-3 1,2-2 0,4-4-1,4-2-413,3-1 0,7-2 1,1-6-1,3-3 1,0-6 280,0-4 1,3-3 0,-8 3 0,-2-3 313,-1-2 0,-2 1 1,-1-3-1,-3 3-58,-4 1 0,-1 1 0,0 5 55,1-1 1,0 9-159,-4 8 0,-4-1 1,0 10-1,1-2-92,2 0 0,1 2 1,0 3-1,0 0 1,1-1 27,3-1 1,-1-1 0,4-1-1,0 0 119,0 1 0,-4-1 0,1 1 0,-3-1 101,-1 0 1,0 1 0,0 1 0,0 1 0,-1 1 189,-3-1 0,1 3 0,-5-1 0,-2-2-28,-1-1 1,3-3 0,1-2-211,1 0 1,2-8-134,4-1 1,6-5 0,3-8 0,6 1-208,6-1 0,2-3 0,4-2 0,0 0 0,2-1-60,-1-1 0,-3 7 0,-3-1 0,-3 6-97,-1 2 1,3 2 0,-5 4-1,-1 1 143,-1 3 1,-7 3 0,-2 6 0,0-1 257,-1 1 0,5-1 0,-2 0 0</inkml:trace>
  <inkml:trace contextRef="#ctx0" brushRef="#br0" timeOffset="5.07">16016 11472 7338,'7'-12'-606,"-2"3"0,-5 1 742,0-1 0,-1-1 0,-3 2 0,-6 4 1,-5 2 598,-6 2 0,-6 6 0,-3 3 0,-1 6 0,0 6-616,-1 3 1,4 5 0,1-1 0,5 0-116,5-2 0,5-5 0,3-2 0,7-1-270,4-3 0,8-7 0,11-3 0,8-5-365,5-5 1,5-1-1,3-8 1,7-3 295,3-3 1,3-4 0,-1-2 0,1-2 334,-2 0 0,0-1 0,-10 5 0,-4 5 0,-10 5 273,-10 4 0,-7 9 0,-5 2 794,-7 10 1,-11 9 0,-10 9-1,-5 5 1,-5 5-522,-7 2 1,-2 5 0,2-4-1,-2 2-1559,-2 3 1,17-21 0,-1 1 1012,1 0 0,1-1 0,-23 23 0,4-7 0</inkml:trace>
  <inkml:trace contextRef="#ctx0" brushRef="#br0" timeOffset="6.07">18534 4242 5819,'-6'0'577,"0"0"-223,6 0 0,0-2 621,0-2 42,0 3-697,0-5 0,0 8 1,0 2-79,0 4 1,-4-1-1,0 1-15,1 2 1,2-3-101,1 1 1,0-4-11,0 4 1,0-4 0,0 5-113,0 0 0,1 1 1,2 0-1,1-2 0,-1 2 20,-2 1 1,-1 5 0,0 1-1,0-2-8,0-1 1,0-1 0,0 3 0,0 0-5,0-1 1,0-1-1,0-2 1,0 1-68,0-1 1,0-3-1,0-1 100,0 1 49,0-3-66,0-1 1,1-5-26,4 0 0,-3 0-47,7 0 1,-5 2 34,4 2 0,-4-3 0,4 3 19,2-2 0,-3-2 0,1 0 1,2 0 18,1 0 0,1 0 1,2 0-1,1 0 1,2 0 115,-2 0 0,4 0 0,2 0 0,1 0 7,-1 0 0,2-2 0,-4 0 1,2-2-122,0 1 0,-6 1 0,1 2 1,-2-1-21,-1-3 0,-1 3 1,0-4-44,1 4-187,-1 1 122,1 0 1,-5 0 0,0 0-166,2 0 1,-3 0-283,1 0 0,0 0 0,5-1-2441,-1-3 2984,1 2 0,-1-14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86 11056 0 0,'0'-3'221'0'0,"-1"-1"0"0"0,1 1 1 0 0,-1-1-1 0 0,0 0 0 0 0,0 1 1 0 0,0-1-1 0 0,0 1 0 0 0,-1 0 1 0 0,1-1-1 0 0,-1 1 1 0 0,0 0-1 0 0,-4-5 0 0 0,-19-18 5757 0 0,23 25-5782 0 0,0 0 0 0 0,0 0 0 0 0,0 0 0 0 0,0 0 0 0 0,0 0 0 0 0,0 1 0 0 0,0-1 0 0 0,0 1 0 0 0,-1 0 0 0 0,-1 0 0 0 0,-11-3 676 0 0,12 3-787 0 0,1-1 0 0 0,-1 1 0 0 0,1 0-1 0 0,-1 0 1 0 0,0 1 0 0 0,1-1 0 0 0,-1 0-1 0 0,0 1 1 0 0,1 0 0 0 0,-1-1 0 0 0,1 1-1 0 0,-1 0 1 0 0,1 0 0 0 0,0 1 0 0 0,-5 2-1 0 0,2-1-5 0 0,-2 0-50 0 0,1 1 1 0 0,-1 1-1 0 0,1-1 0 0 0,1 1 1 0 0,-1 0-1 0 0,1 0 0 0 0,0 1 1 0 0,0 0-1 0 0,-5 7 0 0 0,6-8-80 0 0,1 1 0 0 0,0-1 1 0 0,0 1-1 0 0,0 0 0 0 0,0 0 0 0 0,1 0 0 0 0,0 0 0 0 0,1 0 0 0 0,-1 1 0 0 0,1-1 0 0 0,0 10 1 0 0,1-3-120 0 0,-1 0-59 0 0,2 0 0 0 0,-1 0 0 0 0,6 25 0 0 0,-3-24 59 0 0,-1-4 20 0 0,0-1-1 0 0,1 0 1 0 0,0 0-1 0 0,1 0 0 0 0,-1 0 1 0 0,8 11-1 0 0,-4-8-31 0 0,-5-9 139 0 0,-1-1 0 0 0,0 1 0 0 0,1-1 0 0 0,-1 1 0 0 0,1-1 1 0 0,0 0-1 0 0,0 1 0 0 0,0-1 0 0 0,0 0 0 0 0,0 0 0 0 0,1 0 0 0 0,-1-1 0 0 0,0 1 0 0 0,1-1 0 0 0,-1 1 0 0 0,4 0 0 0 0,-4-1 16 0 0,0-1 0 0 0,0 1 1 0 0,-1-1 0 0 0,1 1-1 0 0,0 0 1 0 0,-1-1-1 0 0,1 1 1 0 0,-1 0-1 0 0,1 0 1 0 0,1 1-1 0 0,1-2-101 0 0,0-1 108 0 0,-1 0 1 0 0,1-1-1 0 0,0 0 0 0 0,-1 0 0 0 0,1 0 0 0 0,5-4 0 0 0,-8 5 22 0 0,0 0 0 0 0,0 0-1 0 0,0-1 1 0 0,-1 1 0 0 0,1 0 0 0 0,0 0-1 0 0,-1-1 1 0 0,1 1 0 0 0,0 0-1 0 0,-1-1 1 0 0,1-1 0 0 0,4-11 4 0 0,4-7 156 0 0,-2 0-1 0 0,0-1 0 0 0,-1 0 1 0 0,-1 0-1 0 0,4-45 0 0 0,-2 19 151 0 0,-4 31 223 0 0,2-35 992 0 0,-4 66-1253 0 0,8 41-334 0 0,-6-30 76 0 0,2 1-1 0 0,0-1 0 0 0,14 38 1 0 0,-3-20 36 0 0,-9-22-410 0 0,18 37 1 0 0,-13-33-354 0 0,-10-19 281 0 0,1 0 1 0 0,-1 0-1 0 0,1-1 1 0 0,1 1 0 0 0,-1-1-1 0 0,1 1 1 0 0,4 4-1 0 0,-1-4-1594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11056 0 0,'2'0'10174'0'0,"14"0"-8189"0"0,-13-1-1723 0 0,1 1 1 0 0,-1 0 0 0 0,0 0 0 0 0,0 0 0 0 0,1 0 0 0 0,-1 0 0 0 0,0 1 0 0 0,0 0 0 0 0,0-1 0 0 0,5 3 0 0 0,2 1-97 0 0,-1 1 1 0 0,1-1-1 0 0,-1 2 0 0 0,0-1 0 0 0,-1 1 0 0 0,0 1 1 0 0,0-1-1 0 0,0 2 0 0 0,-1-1 0 0 0,1 1 0 0 0,-2 0 1 0 0,1 0-1 0 0,-1 1 0 0 0,-1-1 0 0 0,0 2 0 0 0,0-1 1 0 0,0 0-1 0 0,-1 1 0 0 0,4 17 0 0 0,-4-12-151 0 0,-1 1 1 0 0,-1-1-1 0 0,0 0 0 0 0,-1 1 1 0 0,-1 20-1 0 0,-3 1 11 0 0,-9 40 0 0 0,7-61-447 0 0,0 1 0 0 0,-1-1-1 0 0,-13 26 1 0 0,5-11-546 0 0,11-27-862 0 0,-5 4-82 0 0</inkml:trace>
  <inkml:trace contextRef="#ctx0" brushRef="#br0" timeOffset="1">761 30 17791 0 0,'0'0'1744'0'0,"6"16"-1552"0"0,-6-2-192 0 0,0 0 0 0 0,0 0 0 0 0,0 2 1040 0 0,0 2 176 0 0,-6 2 32 0 0,6-2 0 0 0,-6 6-920 0 0,6-4-184 0 0,-4 0-40 0 0,4-2-8 0 0,-6 2-200 0 0,6 0-48 0 0,0-6-8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16008 0 0,'0'0'362'0'0,"2"-1"47"0"0,0 0-273 0 0,7-1 560 0 0,-7 2-675 0 0,-1 0-1 0 0,1 0 0 0 0,-1 0 0 0 0,1 1 0 0 0,-1-1 0 0 0,1 0 1 0 0,-1 1-1 0 0,1-1 0 0 0,-1 1 0 0 0,0 0 0 0 0,1-1 0 0 0,-1 1 0 0 0,0 0 1 0 0,0 0-1 0 0,0 0 0 0 0,1 0 0 0 0,-1 0 0 0 0,0 0 0 0 0,0 0 0 0 0,0 0 1 0 0,0 0-1 0 0,-1 1 0 0 0,1-1 0 0 0,0 0 0 0 0,-1 1 0 0 0,1-1 1 0 0,0 0-1 0 0,-1 1 0 0 0,1-1 0 0 0,-1 1 0 0 0,0-1 0 0 0,0 1 0 0 0,1-1 1 0 0,-1 2-1 0 0,1 4 169 0 0,3 10 11 0 0,-1 0 0 0 0,0 1 0 0 0,-1-1-1 0 0,-2 1 1 0 0,-1 27 0 0 0,1-8 76 0 0,-1-15 74 0 0,-6 31 1 0 0,3-31 480 0 0,0 35 1 0 0,4-49-573 0 0,-1 0 0 0 0,1-1 0 0 0,-1 1 0 0 0,-1 0 0 0 0,1-1 1 0 0,-2 1-1 0 0,-4 13 0 0 0,6-19 1076 0 0,3-4-1009 0 0,14-8-59 0 0,-1-2 1 0 0,-1 0-1 0 0,23-23 0 0 0,37-51 176 0 0,-34 37-236 0 0,-4 13-11 0 0,-22 24-43 0 0,11-6 227 0 0,-23 16-188 0 0,0 3-155 0 0,0-1 1 0 0,0 0-1 0 0,0 0 0 0 0,0 1 1 0 0,0-1-1 0 0,0 1 0 0 0,0 0 1 0 0,0 0-1 0 0,0-1 0 0 0,-1 1 0 0 0,1 0 1 0 0,0 1-1 0 0,0-1 0 0 0,-1 0 1 0 0,1 0-1 0 0,-1 1 0 0 0,1-1 1 0 0,-1 1-1 0 0,0-1 0 0 0,0 1 1 0 0,1-1-1 0 0,-1 1 0 0 0,0 0 0 0 0,1 2 1 0 0,2 5 75 0 0,-1 1 0 0 0,0-1 1 0 0,4 17-1 0 0,-6-22-91 0 0,1 6-260 0 0,1 0-1 0 0,1-1 1 0 0,-1 1-1 0 0,8 11 1 0 0,4 4-7431 0 0,-5-9-1477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21743 0 0,'0'0'2176'0'0,"-6"5"-1968"0"0,-12 17 1846 0 0,-18 29-1 0 0,5-6-1723 0 0,19-30-259 0 0,1 2 0 0 0,1-1 0 0 0,0 1 0 0 0,-12 32 0 0 0,8-9-3 0 0,-21 57 8 0 0,24-70-143 0 0,-36 90 104 0 0,40-95-540 0 0,1 1 0 0 0,0 0 1 0 0,-3 30-1 0 0,9-20-2482 0 0,3-20-3737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18 18079 0 0,'0'0'1639'0'0,"-1"2"-1350"0"0,-4 7 777 0 0,1 1 0 0 0,-4 14 0 0 0,-2 5 487 0 0,-62 129 915 0 0,26-62-1839 0 0,-25 39-324 0 0,50-95-282 0 0,14-26-38 0 0,-6 9-196 0 0,1 0 0 0 0,-15 44 0 0 0,15-28-1981 0 0,7-25 24 0 0</inkml:trace>
  <inkml:trace contextRef="#ctx0" brushRef="#br0" timeOffset="0.99">761 0 12440 0 0,'0'0'957'0'0,"-1"2"-624"0"0,-19 59 5594 0 0,19-55-5341 0 0,-1 0 0 0 0,1 0 0 0 0,1 0 1 0 0,-1 0-1 0 0,2 11 0 0 0,-2 7 401 0 0,-3 18 780 0 0,-20 73 1 0 0,-2 16-1241 0 0,17-73-564 0 0,3-23-2019 0 0,-1 54 1 0 0,7-64-6732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44 441 18511 0 0,'0'0'2032'0'0,"0"16"-2032"0"0,-6-2 0 0 0,0 0 0 0 0,2 0 384 0 0,-2 0 48 0 0,0 2 16 0 0,2-8 0 0 0,-8 16-3160 0 0</inkml:trace>
  <inkml:trace contextRef="#ctx0" brushRef="#br0" timeOffset="1">92 10 8752 0 0,'0'-10'7759'0'0,"0"20"-7847"0"0,6 8 1 0 0,-6-2-649 0 0,0 2-128 0 0,6-4-24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12752 0 0,'0'117'2593'0'0,"6"-86"1555"0"0,-6-15 2102 0 0,2-15-5930 0 0,0-1-282 0 0,0 1-1 0 0,0 0 1 0 0,0-1 0 0 0,0 0-1 0 0,0 1 1 0 0,0-1 0 0 0,0 0-1 0 0,0 0 1 0 0,0 0-1 0 0,0 0 1 0 0,0-1 0 0 0,0 1-1 0 0,0 0 1 0 0,0-1 0 0 0,0 0-1 0 0,0 1 1 0 0,0-1-1 0 0,0 0 1 0 0,0 0 0 0 0,0 0-1 0 0,1-1 1 0 0,4-4 38 0 0,0 1-1 0 0,0-1 1 0 0,9-12 0 0 0,-2 3 41 0 0,-1 2-16 0 0,-2-2 0 0 0,13-18 1 0 0,-13 18-20 0 0,0-1 1 0 0,16-15 0 0 0,-17 21-20 0 0,1 0 1 0 0,1 0-1 0 0,14-9 0 0 0,-6 5 17 0 0,-18 13-14 0 0,4 26 7 0 0,-6-3-73 0 0,-5 42 0 0 0,3-51-37 0 0,1 0-1 0 0,2 24 0 0 0,0-14-9 0 0,-1-20 34 0 0,1 0-1 0 0,-1 0 1 0 0,1 0-1 0 0,0-1 1 0 0,0 1 0 0 0,0 0-1 0 0,0 0 1 0 0,0-1-1 0 0,1 1 1 0 0,-1-1 0 0 0,1 1-1 0 0,0-1 1 0 0,0 0-1 0 0,0 1 1 0 0,0-1 0 0 0,0 0-1 0 0,3 2 1 0 0,-3-2 4 0 0,0-1 1 0 0,0 1 0 0 0,0-1-1 0 0,1 1 1 0 0,-1-1 0 0 0,0 0-1 0 0,1 1 1 0 0,-1-1 0 0 0,1-1-1 0 0,-1 1 1 0 0,1 0 0 0 0,-1-1-1 0 0,1 1 1 0 0,-1-1 0 0 0,1 0-1 0 0,0 1 1 0 0,-1-1-1 0 0,5-1 1 0 0,16-1 8 0 0,-19 2 0 0 0,0 0 0 0 0,0-1 0 0 0,0 1 0 0 0,8-3 0 0 0,43-26 141 0 0,-49 27-120 0 0,-1 0-1 0 0,1-1 0 0 0,-1 1 0 0 0,0-1 0 0 0,0-1 0 0 0,0 1 1 0 0,-1-1-1 0 0,1 0 0 0 0,-1 0 0 0 0,0 0 0 0 0,0 0 0 0 0,0-1 1 0 0,0 0-1 0 0,-1 0 0 0 0,4-7 0 0 0,-2 3 39 0 0,1 1-1 0 0,0-1 0 0 0,13-13 1 0 0,6-7 99 0 0,-8 8-48 0 0,-12 15-62 0 0,1-1 0 0 0,-1 0-1 0 0,0 0 1 0 0,-1 0 0 0 0,0-1-1 0 0,6-14 1 0 0,-10 22-47 0 0,0 0 0 0 0,0 0-1 0 0,0 0 1 0 0,0 0 0 0 0,0 0-1 0 0,0 0 1 0 0,0 0 0 0 0,0 0 0 0 0,0 0-1 0 0,0 0 1 0 0,0 1 0 0 0,0-1-1 0 0,0 0 1 0 0,0 0 0 0 0,0 0 0 0 0,-1 0-1 0 0,1 0 1 0 0,0 0 0 0 0,0 0-1 0 0,0 0 1 0 0,0 0 0 0 0,0 0 0 0 0,0 0-1 0 0,0 0 1 0 0,0-1 0 0 0,0 1-1 0 0,0 0 1 0 0,0 0 0 0 0,0 0 0 0 0,0 0-1 0 0,0 0 1 0 0,0 0 0 0 0,0 0-1 0 0,0 0 1 0 0,-1 0 0 0 0,1 0 0 0 0,0 0-1 0 0,0 0 1 0 0,0 0 0 0 0,0 0 0 0 0,0 0-1 0 0,0 0 1 0 0,0 0 0 0 0,0 0-1 0 0,0 0 1 0 0,0 0 0 0 0,0 0 0 0 0,0 0-1 0 0,0-1 1 0 0,0 1 0 0 0,0 0-1 0 0,0 0 1 0 0,0 0 0 0 0,0 0 0 0 0,0 0-1 0 0,0 0 1 0 0,0 0 0 0 0,0 0-1 0 0,0 0 1 0 0,0 0 0 0 0,0 0 0 0 0,0 0-1 0 0,0 0 1 0 0,0 0 0 0 0,0 0-1 0 0,0 0 1 0 0,-3 0-3 0 0,-1 0-1 0 0,1 1 1 0 0,0-1-1 0 0,-1 1 1 0 0,1 0-1 0 0,0 0 1 0 0,-1 1-1 0 0,1-1 1 0 0,0 1 0 0 0,0-1-1 0 0,0 1 1 0 0,0 0-1 0 0,1 0 1 0 0,-1 0-1 0 0,0 0 1 0 0,1 1-1 0 0,-1-1 1 0 0,1 1-1 0 0,0 0 1 0 0,0 0 0 0 0,-2 3-1 0 0,1-1-20 0 0,-1 1 0 0 0,2 0 0 0 0,-1 0 0 0 0,0 0 0 0 0,1 0 0 0 0,0 0-1 0 0,1 1 1 0 0,0-1 0 0 0,0 1 0 0 0,-1 11 0 0 0,1 4-56 0 0,1-13 47 0 0,0 1 1 0 0,0 0 0 0 0,2 16 0 0 0,-1-25 27 0 0,-1 0 0 0 0,1 1 0 0 0,-1-1-1 0 0,1 0 1 0 0,0 0 0 0 0,0 0 0 0 0,-1 0 0 0 0,1 0-1 0 0,0 0 1 0 0,0 0 0 0 0,0 0 0 0 0,0 0 0 0 0,0 0-1 0 0,0 0 1 0 0,1-1 0 0 0,-1 1 0 0 0,0 0 0 0 0,0-1 0 0 0,0 1-1 0 0,1-1 1 0 0,-1 0 0 0 0,2 1 0 0 0,31 4-118 0 0,-27-4 81 0 0,20 1 30 0 0,-1-1 0 0 0,1-1-1 0 0,29-3 1 0 0,-42 1 10 0 0,-1-1 0 0 0,1 0 0 0 0,-1-1 0 0 0,0 0 0 0 0,-1-1 0 0 0,1 0 0 0 0,-1-1 0 0 0,13-8 0 0 0,-21 11-51 0 0,1-1 1 0 0,0 0 0 0 0,-1 0-1 0 0,0-1 1 0 0,7-9 0 0 0,4-4-223 0 0,-11 14 200 0 0,0-1 0 0 0,-1 0-1 0 0,0 0 1 0 0,0 0-1 0 0,0 0 1 0 0,0 0-1 0 0,-1 0 1 0 0,0-1 0 0 0,2-7-1 0 0,-1 2-636 0 0,-1 0 0 0 0,-1 0 0 0 0,0-22 1 0 0,0 30 616 0 0,-1 1 0 0 0,0 0 0 0 0,0 0-1 0 0,1 0 1 0 0,0 0 0 0 0,-1 0 0 0 0,2-2 0 0 0,-1 2 22 0 0,0 0 0 0 0,0 0 0 0 0,-1 0 0 0 0,1 0 0 0 0,-1 0 0 0 0,1 0-1 0 0,-1-3 1 0 0,0 1 6 0 0,0 1 39 0 0,0 1-1 0 0,1 0 1 0 0,-1 0 0 0 0,0 0-1 0 0,1 0 1 0 0,-1 0 0 0 0,1 1 0 0 0,0-1-1 0 0,0 0 1 0 0,1-3 0 0 0,6-7 1970 0 0,-8 12-1898 0 0,1 0 0 0 0,-1-1 0 0 0,0 1 0 0 0,0 0 0 0 0,1 0 0 0 0,-1 0 1 0 0,0 0-1 0 0,1 0 0 0 0,-1 0 0 0 0,0-1 0 0 0,1 1 0 0 0,-1 0 0 0 0,0 0 0 0 0,1 0 0 0 0,-1 0 0 0 0,0 0 0 0 0,1 0 0 0 0,-1 0 1 0 0,0 0-1 0 0,1 1 0 0 0,-1-1 0 0 0,1 0 0 0 0,1 1 21 0 0,0 0 1 0 0,-1 1-1 0 0,1-1 0 0 0,0 1 1 0 0,-1-1-1 0 0,1 1 0 0 0,-1 0 0 0 0,2 2 1 0 0,-1-2 19 0 0,-1-1 0 0 0,0 1 1 0 0,1 0-1 0 0,-1 0 0 0 0,1-1 1 0 0,0 1-1 0 0,-1-1 0 0 0,1 0 1 0 0,0 1-1 0 0,0-1 1 0 0,2 1-1 0 0,1-1-1 0 0,0 1-1 0 0,0 0 1 0 0,0 0 0 0 0,0 0 0 0 0,-1 1 0 0 0,1 0-1 0 0,-1 0 1 0 0,1 0 0 0 0,-1 0 0 0 0,0 1 0 0 0,0-1-1 0 0,0 1 1 0 0,-1 0 0 0 0,4 6 0 0 0,-4-7-47 0 0,1 1 1 0 0,-1-1-1 0 0,0 0 0 0 0,1 0 1 0 0,5 4-1 0 0,-4-4 30 0 0,-2-1 1 0 0,1 1 0 0 0,0 1-1 0 0,0-1 1 0 0,4 7-1 0 0,41 66 1128 0 0,-45-69-1152 0 0,-3-6-44 0 0,0 0 0 0 0,0 1 0 0 0,-1-1 0 0 0,1 1 0 0 0,0 0 0 0 0,-1-1 0 0 0,1 1 0 0 0,-1-1 0 0 0,1 1 0 0 0,-1 0 0 0 0,0-1 0 0 0,0 1 0 0 0,0 0 0 0 0,0 0 0 0 0,0 2 0 0 0,-1 15 0 0 0,-5-6 13 0 0,4-11 7 0 0,0 0 0 0 0,0 0 0 0 0,-1-1 0 0 0,1 1 0 0 0,-1-1 0 0 0,-5 3 0 0 0,-2 1 24 0 0,7-3-42 0 0,-1-1 0 0 0,1 1-1 0 0,0-1 1 0 0,-1 0-1 0 0,1 0 1 0 0,-1-1 0 0 0,1 1-1 0 0,-1-1 1 0 0,1 0-1 0 0,-1 0 1 0 0,1 0 0 0 0,-5-1-1 0 0,-2 0-154 0 0,1 0 0 0 0,0-1 0 0 0,-16-6-1 0 0,7 0-1372 0 0,0-2 0 0 0,0 0-1 0 0,1-1 1 0 0,-22-17 0 0 0,14 4-960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20559 0 0,'2'1'464'0'0,"44"20"1088"0"0,-25-10-1332 0 0,-12-7-31 0 0,0 0 0 0 0,-1 1-1 0 0,0 0 1 0 0,1 1-1 0 0,-2-1 1 0 0,1 2 0 0 0,-1-1-1 0 0,0 1 1 0 0,0 0 0 0 0,-1 1-1 0 0,0-1 1 0 0,0 1 0 0 0,-1 0-1 0 0,0 1 1 0 0,0-1-1 0 0,-1 1 1 0 0,0 0 0 0 0,-1 0-1 0 0,0 1 1 0 0,0-1 0 0 0,-1 0-1 0 0,0 1 1 0 0,0 0 0 0 0,-1 12-1 0 0,-1-4 37 0 0,-1 1 0 0 0,-1-1 0 0 0,-1 0-1 0 0,-1 0 1 0 0,0 0 0 0 0,-1 0 0 0 0,-15 33 0 0 0,1-13-144 0 0,-2-1 0 0 0,-51 68 0 0 0,66-98-91 0 0,-88 104-1451 0 0,63-77-547 0 0,-16 19-7435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13760 0 0,'0'0'6706'0'0,"-1"1"-5707"0"0,-17 62 2124 0 0,5-15-2536 0 0,-14 62 33 0 0,17-62-504 0 0,-3 21-53 0 0,-6 120 0 0 0,18-161-9 0 0,1 0 0 0 0,2 0 1 0 0,0 0-1 0 0,2-1 1 0 0,1 1-1 0 0,15 47 1 0 0,-17-68-161 0 0,0 0 1 0 0,1 0-1 0 0,0 0 0 0 0,0-1 1 0 0,0 1-1 0 0,1-1 0 0 0,0 0 1 0 0,0-1-1 0 0,0 1 0 0 0,1-1 1 0 0,0 0-1 0 0,0 0 1 0 0,0-1-1 0 0,1 0 0 0 0,0 0 1 0 0,10 5-1 0 0,15 5-1693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 8288 0 0,'5'-16'17327'0'0,"-16"40"-16901"0"0,-16 42-188 0 0,13-28-211 0 0,-2-1 0 0 0,-33 56-1 0 0,26-56-55 0 0,14-25-11 0 0,1 1 0 0 0,0 0 0 0 0,2 1 1 0 0,-1-1-1 0 0,-7 26 0 0 0,0 5-189 0 0,10-33 142 0 0,0 1 0 0 0,-2 15 1 0 0,4-17 18 0 0,1-1-33 0 0,-1 1 1 0 0,-1-1-1 0 0,1 0 1 0 0,-5 10-1 0 0,6-16 52 0 0,0 1-1 0 0,0 0 0 0 0,0-1 1 0 0,0 1-1 0 0,1 0 0 0 0,-1 0 1 0 0,1 0-1 0 0,0 4 1 0 0,0-6-73 0 0,2-2 13 0 0,1-1 132 0 0,-1 1 1 0 0,0 0 0 0 0,0-1 0 0 0,0 1 0 0 0,0-1-1 0 0,0 0 1 0 0,0 0 0 0 0,0 0 0 0 0,2-1 0 0 0,15-5 63 0 0,-16 6-84 0 0,169-24 474 0 0,-139 22-477 0 0,66-17 0 0 0,-89 17-1015 0 0,0 1 0 0 0,1 0-1 0 0,19-1 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15232 0 0,'0'0'1378'0'0,"2"0"-1135"0"0,6 0 192 0 0,-1 1 1 0 0,1 0-1 0 0,-1 0 1 0 0,0 0-1 0 0,1 1 0 0 0,-1 1 1 0 0,0-1-1 0 0,0 1 1 0 0,0 0-1 0 0,-1 1 1 0 0,1-1-1 0 0,-1 1 1 0 0,0 1-1 0 0,0-1 0 0 0,0 1 1 0 0,5 6-1 0 0,-8-9-292 0 0,0 1 0 0 0,0 0 0 0 0,0-1-1 0 0,0 1 1 0 0,0-1 0 0 0,5 3 0 0 0,-5-3-65 0 0,0-1-1 0 0,0 1 1 0 0,-1 0 0 0 0,1 0-1 0 0,0 1 1 0 0,-1-1 0 0 0,3 3 0 0 0,2 6 40 0 0,0 0 1 0 0,-1 0 0 0 0,0 1 0 0 0,-1 0-1 0 0,-1 0 1 0 0,1 0 0 0 0,-2 0 0 0 0,4 21-1 0 0,-4-10-77 0 0,0 0-1 0 0,-2 0 0 0 0,-2 45 0 0 0,-1-33 19 0 0,3-25-83 0 0,-2 1-1 0 0,0-1 1 0 0,-4 21-1 0 0,-20 45-735 0 0,3-27-2944 0 0,10-30-4571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3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11976 0 0,'5'17'546'0'0,"-4"-14"-10"0"0,0 10-322 0 0,4 3 171 0 0,-4-14-288 0 0,-1-1 0 0 0,1 1 0 0 0,0 0 1 0 0,-1-1-1 0 0,1 1 0 0 0,-1 0 0 0 0,0-1 1 0 0,0 1-1 0 0,0 0 0 0 0,0 0 1 0 0,0-1-1 0 0,0 1 0 0 0,0 0 0 0 0,-1 3 1 0 0,0-3 128 0 0,1 1 1 0 0,-1-1-1 0 0,1 1 1 0 0,-1 0-1 0 0,1-1 1 0 0,0 1-1 0 0,0 0 1 0 0,0-1 0 0 0,1 1-1 0 0,-1 0 1 0 0,1-1-1 0 0,0 4 1 0 0,1 12 1135 0 0,-2-15-1180 0 0,0-1 0 0 0,0 1 0 0 0,0-1 0 0 0,0 1 0 0 0,1-1 0 0 0,-1 1 0 0 0,1-1 0 0 0,0 0 0 0 0,-1 1 0 0 0,3 2 0 0 0,17 51 1762 0 0,-5-21-2239 0 0,-14-33 598 0 0,0-58 151 0 0,-2 43-444 0 0,1 0 0 0 0,2-16 0 0 0,0-8-190 0 0,0 14 145 0 0,1 0-1 0 0,9-40 1 0 0,-11 61 35 0 0,1-11 47 0 0,1 1 0 0 0,1-1 0 0 0,0 1 0 0 0,1 0 0 0 0,0 0-1 0 0,9-14 1 0 0,-12 23-11 0 0,0 0 0 0 0,0 1 0 0 0,1-1 0 0 0,-1 1 0 0 0,1-1 0 0 0,-1 1 0 0 0,1 0 0 0 0,0 0 0 0 0,0 1 0 0 0,6-4 0 0 0,12-3-1353 0 0,1 2-3960 0 0,-19 5 4133 0 0,18-4-5993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7 188 9216 0 0,'0'2'706'0'0,"3"35"293"0"0,0 7 5057 0 0,-3-20-3205 0 0,1-11-1760 0 0,-1 0 1 0 0,-2 18-1 0 0,0 4 271 0 0,3-28-1281 0 0,-1 0 1 0 0,-1 0-1 0 0,-1 13 1 0 0,-4 7-97 0 0,5-24-137 0 0</inkml:trace>
  <inkml:trace contextRef="#ctx0" brushRef="#br0" timeOffset="1">121 1 4144 0 0,'2'1'19'0'0,"-1"1"1"0"0,1-1-1 0 0,0 1 1 0 0,0 0-1 0 0,-1 0 0 0 0,1 0 1 0 0,-1 0-1 0 0,0 0 1 0 0,1 0-1 0 0,-1 0 1 0 0,0 0-1 0 0,0 0 0 0 0,-1 1 1 0 0,1-1-1 0 0,0 0 1 0 0,-1 1-1 0 0,1-1 1 0 0,-1 1-1 0 0,0-1 0 0 0,0 5 1 0 0,0-1 1166 0 0,1 0 0 0 0,-1 1 0 0 0,1-1 0 0 0,0 0 0 0 0,0 0 0 0 0,1 0 0 0 0,4 11 0 0 0,2 8 2728 0 0,-3-3-2284 0 0,-1-8-986 0 0,-1-1 1 0 0,-1 1-1 0 0,0-1 1 0 0,0 1 0 0 0,-2 23-1 0 0,-1-24-316 0 0,0 9 146 0 0,-1 1 0 0 0,-1-1 0 0 0,-1 0 0 0 0,-12 39 0 0 0,16-60-473 0 0,0-1 1 0 0,0 0 0 0 0,-1 1 0 0 0,1-1 0 0 0,0 0 0 0 0,0 1 0 0 0,0-1 0 0 0,0 0 0 0 0,-1 1 0 0 0,1-1 0 0 0,0 1 0 0 0,0-1 0 0 0,0 0 0 0 0,0 1 0 0 0,0-1 0 0 0,0 1 0 0 0,0-1-1 0 0,0 0 1 0 0,0 1 0 0 0,0-1 0 0 0,0 1 0 0 0,0-1 0 0 0,1 0 0 0 0,-1 1 0 0 0,0-1 0 0 0,0 0 0 0 0,0 1 0 0 0,1-1 0 0 0,-1 1 2 0 0,1-1 0 0 0,-1 0 0 0 0,1 0 0 0 0,-1 0 1 0 0,1 0-1 0 0,0 0 0 0 0,-1 0 0 0 0,1 0 0 0 0,-1 0 1 0 0,1 0-1 0 0,-1-1 0 0 0,1 1 0 0 0,-1 0 0 0 0,1 0 0 0 0,-1 0 1 0 0,2-1-1 0 0,22-14 94 0 0,-22 14-97 0 0,27-21-37 0 0,43-44-1 0 0,-28 25 14 0 0,-30 28 23 0 0,-9 8 0 0 0,-1 1 0 0 0,1 0 0 0 0,0 0 0 0 0,6-4 0 0 0,1 4 0 0 0,-10 4 12 0 0,0-1 0 0 0,0 1 1 0 0,0 0-1 0 0,0 1 0 0 0,-1-1 0 0 0,1 0 0 0 0,0 0 0 0 0,0 1 0 0 0,0-1 0 0 0,-1 1 0 0 0,1 0 0 0 0,0 0 1 0 0,0-1-1 0 0,-1 1 0 0 0,1 0 0 0 0,-1 0 0 0 0,1 0 0 0 0,-1 1 0 0 0,1-1 0 0 0,-1 0 0 0 0,0 1 0 0 0,1-1 1 0 0,-1 0-1 0 0,0 1 0 0 0,0-1 0 0 0,0 1 0 0 0,0 0 0 0 0,1 2 0 0 0,2 5 88 0 0,0 1-1 0 0,-1-1 1 0 0,5 21 0 0 0,-8-29-99 0 0,4 20 79 0 0,-1 1 1 0 0,0 44-1 0 0,2-27-862 0 0,-3-28-413 0 0,-1-1 0 0 0,1 12-1 0 0,-2-8-7187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257 115 7832 0 0,'0'0'356'0'0,"0"-2"-7"0"0,0-3-322 0 0,-1 0 0 0 0,0-1 0 0 0,-3-9 0 0 0,-1-4 484 0 0,4 15 470 0 0,0 0 1 0 0,-1 0-1 0 0,1 1 1 0 0,-1-1-1 0 0,0 1 1 0 0,0 0-1 0 0,0-1 1 0 0,-1 1-1 0 0,1 0 1 0 0,-1 0-1 0 0,1 0 1 0 0,-1 1-1 0 0,-5-5 1 0 0,6 6-856 0 0,0-1 0 0 0,1 1 0 0 0,-1 0 0 0 0,0 0 0 0 0,0 0 0 0 0,0 0 0 0 0,0 0 0 0 0,0 0 0 0 0,0 0 0 0 0,0 1 0 0 0,-1-1 0 0 0,1 1 0 0 0,0-1 0 0 0,0 1 0 0 0,0 0 0 0 0,0 0 0 0 0,-1 0 0 0 0,1 0 0 0 0,0 0 0 0 0,0 1 0 0 0,0-1 0 0 0,0 1 0 0 0,-1-1 0 0 0,1 1 0 0 0,-4 2 0 0 0,-17 10 97 0 0,15-10-189 0 0,1 1-1 0 0,1 0 0 0 0,-1 0 1 0 0,-11 9-1 0 0,4 0-16 0 0,7-7-10 0 0,0 0 0 0 0,1 1 1 0 0,0 0-1 0 0,0 0 0 0 0,-7 11 0 0 0,7-8-5 0 0,3-6-5 0 0,1 0 1 0 0,-1 0-1 0 0,1 0 1 0 0,0 1-1 0 0,0-1 1 0 0,-1 8-1 0 0,2-9-5 0 0,1-1-1 0 0,-1 1 1 0 0,1-1 0 0 0,0 0-1 0 0,0 1 1 0 0,0-1 0 0 0,0 1-1 0 0,1 3 1 0 0,5 3-69 0 0,-4-7 69 0 0,8 4 8 0 0,-6-4-28 0 0,0-1-1 0 0,0 0 1 0 0,0 0-1 0 0,0 0 1 0 0,0 0-1 0 0,0 0 1 0 0,0-1 0 0 0,0 0-1 0 0,0 0 1 0 0,0 0-1 0 0,1 0 1 0 0,-1-1-1 0 0,0 0 1 0 0,0 0-1 0 0,0 0 1 0 0,0 0-1 0 0,0 0 1 0 0,-1-1-1 0 0,1 0 1 0 0,0 1 0 0 0,0-2-1 0 0,-1 1 1 0 0,0 0-1 0 0,1-1 1 0 0,2-2-1 0 0,18-19 4 0 0,84-92-106 0 0,-100 106 131 0 0,-8 9 0 0 0,1 1 0 0 0,-1-1 0 0 0,1 1 0 0 0,-1-1 0 0 0,1 0 0 0 0,0 1 0 0 0,-1-1 0 0 0,1 1 0 0 0,0 0 0 0 0,-1-1 0 0 0,1 1 0 0 0,0-1 0 0 0,0 1 0 0 0,0 0 0 0 0,0 0 0 0 0,0 0 0 0 0,0 0 0 0 0,0 0 0 0 0,0 0 0 0 0,-1 0 0 0 0,1 0 0 0 0,0 0 0 0 0,0 1 0 0 0,0-1 0 0 0,0 0 0 0 0,-1 1-1 0 0,1-1 1 0 0,0 0 0 0 0,0 1 0 0 0,-1-1 0 0 0,1 1 0 0 0,0-1 0 0 0,-1 1 0 0 0,1 0 0 0 0,0-1 0 0 0,-1 1 0 0 0,1-1 0 0 0,-1 1 0 0 0,1 0 0 0 0,-1 0 0 0 0,1-1 0 0 0,-1 1 0 0 0,0 0-1 0 0,1 1 1 0 0,1 5 5 0 0,0-1 1 0 0,0 0-1 0 0,1 9 0 0 0,0-2 50 0 0,7 49 55 0 0,13 13-392 0 0,-23-74 172 0 0,1 0 0 0 0,-1 0 0 0 0,1 0 1 0 0,-1 0-1 0 0,1 0 0 0 0,0 0 0 0 0,-1 0 1 0 0,1 0-1 0 0,0 0 0 0 0,-1 0 1 0 0,1-1-1 0 0,0 1 0 0 0,0 0 0 0 0,0 0 1 0 0,0-1-1 0 0,1 2 0 0 0,-2-2 40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3224 0 0,'-6'-3'14068'0'0,"6"14"-11470"0"0,6 80 2965 0 0,0 3-4306 0 0,-2 110-360 0 0,2-116-1554 0 0,-1-51-6664 0 0,-4-18-1116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8752 0 0,'0'0'673'0'0,"1"-1"-437"0"0,13-5 3177 0 0,-10 4-2384 0 0,0 0-1 0 0,1 0 1 0 0,-1 1-1 0 0,0-1 1 0 0,1 1-1 0 0,-1 0 1 0 0,10-1-1 0 0,-1 1-198 0 0,-1 0 0 0 0,1-2 0 0 0,-1 1 0 0 0,0-1 0 0 0,18-8 0 0 0,8-1-805 0 0,-22 6-783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17015 0 0,'0'0'1543'0'0,"0"3"-1067"0"0,6 34 3427 0 0,-5-26-3060 0 0,0 1 0 0 0,1 0 0 0 0,5 17 0 0 0,-4-17-539 0 0,0-1 0 0 0,-1 1 0 0 0,1 19-1 0 0,1 78 485 0 0,-4-86-757 0 0,1-1-1 0 0,1 1 1 0 0,2 0-1 0 0,0-1 1 0 0,1 0-1 0 0,10 31 1 0 0,-9-41-85 0 0,-1 1 1 0 0,2 0-1 0 0,-1-1 1 0 0,2 0-1 0 0,0-1 0 0 0,0 1 1 0 0,1-2-1 0 0,0 1 1 0 0,1-1-1 0 0,0-1 1 0 0,19 15-1 0 0,-26-21-3 0 0,1-1 0 0 0,-1 0 0 0 0,0 0 0 0 0,1 0 0 0 0,-1 0 0 0 0,1 0 0 0 0,-1-1 0 0 0,1 1 0 0 0,0-1 0 0 0,0 0 0 0 0,0 0 0 0 0,-1 0 0 0 0,1-1 0 0 0,0 0 0 0 0,0 1 0 0 0,0-1 0 0 0,0-1 0 0 0,5 0 1 0 0,-3-1 25 0 0,-1 0 0 0 0,0-1 1 0 0,0 0-1 0 0,0 0 0 0 0,-1 0 1 0 0,1 0-1 0 0,-1-1 1 0 0,1 0-1 0 0,6-8 0 0 0,5-4 32 0 0,-12 13-8 0 0,-1 0 1 0 0,0-1-1 0 0,0 1 0 0 0,0-1 0 0 0,-1 0 0 0 0,1 0 0 0 0,-1 0 1 0 0,0 0-1 0 0,0 0 0 0 0,1-6 0 0 0,6-9-2 0 0,-6 12 6 0 0,0 1 0 0 0,-1-1-1 0 0,0 1 1 0 0,0-1 0 0 0,0 0-1 0 0,0-9 1 0 0,-1 12 20 0 0,-1 0 0 0 0,0 0 0 0 0,0 0-1 0 0,0 0 1 0 0,-1 0 0 0 0,1 1 0 0 0,-1-1 0 0 0,0 0 0 0 0,0 0 0 0 0,-1 0-1 0 0,1 1 1 0 0,-3-6 0 0 0,3 8-14 0 0,1 1-1 0 0,0 0 0 0 0,-1-1 1 0 0,1 1-1 0 0,0-1 0 0 0,-1 1 1 0 0,1 0-1 0 0,-1-1 0 0 0,1 1 1 0 0,-1 0-1 0 0,1 0 0 0 0,0-1 1 0 0,-1 1-1 0 0,1 0 0 0 0,-1 0 1 0 0,1 0-1 0 0,-1-1 1 0 0,1 1-1 0 0,-1 0 0 0 0,0 0 1 0 0,1 0-1 0 0,-1 0 0 0 0,1 0 1 0 0,-1 0-1 0 0,1 0 0 0 0,-1 0 1 0 0,1 0-1 0 0,-1 1 0 0 0,1-1 1 0 0,-1 0-1 0 0,1 0 0 0 0,-1 0 1 0 0,1 0-1 0 0,-1 1 0 0 0,1-1 1 0 0,-1 1-1 0 0,-14 10-9 0 0,14-11 7 0 0,-8 9-30 0 0,0 1 0 0 0,1 0 0 0 0,-11 15 0 0 0,17-22 22 0 0,0 0 1 0 0,0 1-1 0 0,1-1 1 0 0,-1 1-1 0 0,1 0 1 0 0,0-1-1 0 0,0 1 1 0 0,0 0-1 0 0,0 0 1 0 0,1 0 0 0 0,-1 0-1 0 0,1 0 1 0 0,0 0-1 0 0,0 0 1 0 0,2 6-1 0 0,-1-4 8 0 0,-1-3 0 0 0,1 0 0 0 0,-1 0 0 0 0,1-1 0 0 0,0 1 0 0 0,-1 0 0 0 0,1 0 0 0 0,1-1 0 0 0,-1 1 0 0 0,0-1 0 0 0,1 1 0 0 0,-1-1 0 0 0,3 3 0 0 0,-2-2-1 0 0,3 1-19 0 0,-1 0 0 0 0,1 0 0 0 0,-1 0 1 0 0,1-1-1 0 0,0 0 0 0 0,1 0 0 0 0,6 4 0 0 0,4 2-108 0 0,-15-8 107 0 0,0 0 0 0 0,1 1 0 0 0,-1-1 1 0 0,1-1-1 0 0,0 1 0 0 0,-1 0 0 0 0,1 0 1 0 0,0 0-1 0 0,1 0 0 0 0,4 0-189 0 0,0 0 0 0 0,-1 0-1 0 0,11 0 1 0 0,-15-1 80 0 0,-1 0 0 0 0,1 0-1 0 0,0 0 1 0 0,0-1-1 0 0,0 1 1 0 0,0-1 0 0 0,0 1-1 0 0,0-1 1 0 0,0 0 0 0 0,-1 1-1 0 0,1-1 1 0 0,0 0 0 0 0,-1 0-1 0 0,1 0 1 0 0,2-3 0 0 0,14-9-3533 0 0,-3 3 1963 0 0,3-9 72 0 0,-1-2-1 0 0,-1 0 1 0 0,0-1 0 0 0,18-36-1 0 0,-31 53 1381 0 0,6-14-260 0 0,-6 12 1141 0 0,1 1 1 0 0,7-13-1 0 0,-10 18-448 0 0,0 0 0 0 0,-1 0 0 0 0,1-1 0 0 0,-1 1 0 0 0,2-10 8912 0 0,-2 14-8429 0 0,5 41 749 0 0,-3-28-867 0 0,1 22 0 0 0,-1-13-197 0 0,-1-20-283 0 0,-1 1-1 0 0,1-1 1 0 0,-1 1-1 0 0,0-1 1 0 0,-1 0 0 0 0,-1 8-1 0 0,2-11-35 0 0,-1 1 0 0 0,1-1-1 0 0,0 0 1 0 0,0 0 0 0 0,0 1 0 0 0,0-1-1 0 0,1 0 1 0 0,-1 0 0 0 0,0 0-1 0 0,1 1 1 0 0,0-1 0 0 0,-1 0 0 0 0,2 2-1 0 0,-1-2 375 0 0,9-7-333 0 0,-4 1-67 0 0,1-1-1 0 0,-1 0 1 0 0,0 0 0 0 0,0-1-1 0 0,0 0 1 0 0,8-12 0 0 0,-1-1 0 0 0,10-22 0 0 0,-6 11 86 0 0,-12 21-16 0 0,-1-1 0 0 0,5-15-1 0 0,-6 17-57 0 0,0-1 0 0 0,0 1 0 0 0,9-13 0 0 0,6 1-105 0 0,-5 7-104 0 0,-12 11 155 0 0,1 0 1 0 0,0 0-1 0 0,0 0 1 0 0,0 0-1 0 0,0 1 1 0 0,0-1 0 0 0,3-1-1 0 0,5-1-6093 0 0,0 3-1155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42 148 16439 0 0,'0'2'5882'0'0,"-1"6"-5234"0"0,0 1 1 0 0,0-1-1 0 0,-1 1 1 0 0,-4 9-1 0 0,2-5-260 0 0,-9 16-202 0 0,11-25-180 0 0,0-1 1 0 0,0 2-1 0 0,0-1 0 0 0,1 0 0 0 0,-1 0 0 0 0,0 6 1 0 0,1 3 3 0 0,1-12-9 0 0,0-1 0 0 0,0 1 0 0 0,0-1-1 0 0,0 1 1 0 0,0-1 0 0 0,0 1 0 0 0,1-1 0 0 0,-1 1 0 0 0,0 0-1 0 0,0-1 1 0 0,0 1 0 0 0,0-1 0 0 0,1 1 0 0 0,-1-1-1 0 0,0 1 1 0 0,0-1 0 0 0,1 1 0 0 0,0 0 1 0 0,-1-1-1 0 0,1 1 1 0 0,0-1 0 0 0,-1 1 0 0 0,1-1-1 0 0,0 0 1 0 0,0 1 0 0 0,-1-1 0 0 0,1 0 0 0 0,0 1-1 0 0,0-1 1 0 0,0 0 0 0 0,-1 0 0 0 0,1 0-1 0 0,0 0 1 0 0,0 0 0 0 0,0 0 0 0 0,0 0-1 0 0,-1 0 1 0 0,1 0 0 0 0,1 0 0 0 0,1-1 6 0 0,0 0 0 0 0,-1 0 0 0 0,1 0 0 0 0,-1 0 0 0 0,1 0 0 0 0,3-3 1 0 0,2-3 15 0 0,0 1 1 0 0,13-14-1 0 0,1-3-24 0 0,0 1 0 0 0,-2-1 0 0 0,20-28 0 0 0,-25 31 38 0 0,25-27-1 0 0,-26 32 24 0 0,0 0-1 0 0,16-26 0 0 0,-29 39 124 0 0,1 5 0 0 0,0 2-87 0 0,1 0 1 0 0,-1 1-1 0 0,0-1 0 0 0,0 1 0 0 0,-1 0 0 0 0,1-1 1 0 0,-1 1-1 0 0,-1 0 0 0 0,1 0 0 0 0,-1 9 1 0 0,0-6-87 0 0,1 0 1 0 0,0-1 0 0 0,0 1-1 0 0,4 11 1 0 0,-4-15-96 0 0,1 0 0 0 0,0 0 0 0 0,1 0 0 0 0,4 8 0 0 0,-5-11 23 0 0,0 0-1 0 0,-1 0 1 0 0,1 0 0 0 0,0-1-1 0 0,0 1 1 0 0,0-1 0 0 0,0 1-1 0 0,1-1 1 0 0,-1 0 0 0 0,0 0-1 0 0,0 0 1 0 0,3 1 0 0 0,2 0-206 0 0,0 0-1 0 0,-1-1 1 0 0,1 0 0 0 0,0 0 0 0 0,-1-1 0 0 0,1 1-1 0 0,0-2 1 0 0,0 1 0 0 0,-1-1 0 0 0,1 0-1 0 0,0 0 1 0 0,-1-1 0 0 0,7-2 0 0 0,10-4-1203 0 0,0-2 0 0 0,25-15 0 0 0,-34 18 822 0 0,-6 2 217 0 0,-1 1 0 0 0,11-10 0 0 0,-13 10 344 0 0,-5 4 73 0 0,1-1-1 0 0,-1 1 0 0 0,1-1 1 0 0,-1 1-1 0 0,1-1 0 0 0,-1 0 0 0 0,1 1 1 0 0,-1-1-1 0 0,1 0 0 0 0,-1 0 0 0 0,0 1 1 0 0,1-1-1 0 0,-1 0 0 0 0,0 0 0 0 0,0-1 1 0 0,2-3 25 0 0,1 0 60 0 0,-2 3 57 0 0,1-1 0 0 0,0 0 0 0 0,-1 0-1 0 0,0 0 1 0 0,1-1 0 0 0,-1 1 0 0 0,-1 0 0 0 0,1 0 0 0 0,0-4 0 0 0,-1 4 466 0 0,0 1 256 0 0,0 0-673 0 0,0 0 1 0 0,0 1 0 0 0,0-1 0 0 0,0 0-1 0 0,-1 1 1 0 0,1-1 0 0 0,-1 1-1 0 0,1-1 1 0 0,-1 1 0 0 0,-1-3-1 0 0,2 4-159 0 0,0-1-1 0 0,0 1 1 0 0,0 0-1 0 0,0 0 0 0 0,0 0 1 0 0,0 0-1 0 0,0 0 0 0 0,0 0 1 0 0,0 0-1 0 0,0 0 1 0 0,0 0-1 0 0,0 0 0 0 0,0 0 1 0 0,0 0-1 0 0,0 0 0 0 0,0 0 1 0 0,0-1-1 0 0,0 1 1 0 0,0 0-1 0 0,0 0 0 0 0,0 0 1 0 0,0 0-1 0 0,0 0 1 0 0,0 0-1 0 0,0 0 0 0 0,0 0 1 0 0,0 0-1 0 0,0 0 0 0 0,0 0 1 0 0,0 0-1 0 0,0-1 1 0 0,0 1-1 0 0,0 0 0 0 0,0 0 1 0 0,0 0-1 0 0,0 0 0 0 0,0 0 1 0 0,0 0-1 0 0,0 0 1 0 0,0 0-1 0 0,0 0 0 0 0,0 0 1 0 0,0 0-1 0 0,1 0 1 0 0,-1 0-1 0 0,0 0 0 0 0,0 0 1 0 0,0 0-1 0 0,0 0 0 0 0,0 0 1 0 0,0 0-1 0 0,0 0 1 0 0,0 0-1 0 0,2-2 117 0 0,-1 1 0 0 0,1-1 0 0 0,-1 0 0 0 0,0 1 0 0 0,1-1 0 0 0,-1 0 0 0 0,0 0 0 0 0,0 0 0 0 0,1-2 0 0 0,-2 1 1045 0 0,-3 4-1093 0 0,-1 0 0 0 0,1 0 0 0 0,0 0 0 0 0,0 0 0 0 0,-1 1 0 0 0,1-1 0 0 0,0 1 0 0 0,0 0 0 0 0,1 0 0 0 0,-6 4 0 0 0,4-1 52 0 0,0 0 1 0 0,0 0-1 0 0,1 0 1 0 0,-6 12-1 0 0,5-11-143 0 0,1 1 0 0 0,0-1-1 0 0,1 1 1 0 0,-1 0 0 0 0,1 0-1 0 0,0 0 1 0 0,1 0 0 0 0,0 1-1 0 0,-1 10 1 0 0,3-16 48 0 0,0-1-42 0 0,0 0-1 0 0,0 1 1 0 0,0-1 0 0 0,0 0 0 0 0,0 0 0 0 0,0 0 0 0 0,1 0 0 0 0,-1-1 0 0 0,0 1 0 0 0,0 0 0 0 0,1 0 0 0 0,-1-1 0 0 0,1 1 0 0 0,-1-1 0 0 0,0 1 0 0 0,1-1 0 0 0,-1 0 0 0 0,1 1 0 0 0,-1-1 0 0 0,3 0 0 0 0,-3 0 0 0 0,-1 0 4 0 0,1 0 1 0 0,0-1 0 0 0,0 1-1 0 0,-1 0 1 0 0,1 0-1 0 0,0-1 1 0 0,-1 1 0 0 0,1 0-1 0 0,0-1 1 0 0,-1 1-1 0 0,1-1 1 0 0,-1 1 0 0 0,1-1-1 0 0,-1 1 1 0 0,1-1-1 0 0,-1 0 1 0 0,1 0 0 0 0,2-2 17 0 0,1 1 6 0 0,0-1 0 0 0,0 1 1 0 0,0-1-1 0 0,1 1 0 0 0,-1 1 0 0 0,1-1 1 0 0,-1 0-1 0 0,6 0 0 0 0,-3 0 26 0 0,-1 0-1 0 0,1 0 1 0 0,7-4-1 0 0,10-11 249 0 0,-19 13-213 0 0,0 1-1 0 0,0-1 1 0 0,0 1-1 0 0,0 0 1 0 0,7-2-1 0 0,-3 2 15 0 0,-1 0 0 0 0,1 1 0 0 0,0 0-1 0 0,0 0 1 0 0,11 0 0 0 0,-18 2-92 0 0,1 0 0 0 0,0 0-1 0 0,0 0 1 0 0,-1 0 0 0 0,1 0 0 0 0,0 1 0 0 0,-1-1-1 0 0,1 1 1 0 0,0 0 0 0 0,-1 0 0 0 0,1 0 0 0 0,-1 0-1 0 0,1 0 1 0 0,-1 1 0 0 0,0-1 0 0 0,0 1 0 0 0,1-1 0 0 0,-1 1-1 0 0,0 0 1 0 0,0 0 0 0 0,1 2 0 0 0,-2-3-9 0 0,0 0 0 0 0,-1-1 0 0 0,1 1 0 0 0,-1-1 0 0 0,1 1 0 0 0,-1 0 0 0 0,1-1 0 0 0,-1 1 0 0 0,0 0 0 0 0,1-1 0 0 0,-1 1 0 0 0,0 0 0 0 0,1 0 0 0 0,-1 0 0 0 0,0-1 0 0 0,0 1 0 0 0,0 0 0 0 0,0 0 0 0 0,0 1 0 0 0,1 2-15 0 0,8 8-42 0 0,-2-4-184 0 0,-5-5 79 0 0,1 0 0 0 0,-1 0 0 0 0,1-1-1 0 0,0 1 1 0 0,-1 0 0 0 0,1-1 0 0 0,1 0 0 0 0,4 3 0 0 0,-5-3-268 0 0,-2-1 250 0 0,-1-1 0 0 0,0 0 0 0 0,1 1-1 0 0,-1-1 1 0 0,1 0 0 0 0,-1 1 0 0 0,1-1 0 0 0,-1 0 0 0 0,1 0-1 0 0,-1 0 1 0 0,1 1 0 0 0,-1-1 0 0 0,1 0 0 0 0,0 0 0 0 0,-1 0-1 0 0,2 0 1 0 0,8 0-1815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16272 0 0,'0'0'365'0'0,"0"1"-336"0"0,0-1 0 0 0,0 0 0 0 0,0 0 0 0 0,0 1-1 0 0,0-1 1 0 0,1 0 0 0 0,-1 0 0 0 0,0 0 0 0 0,0 1 0 0 0,0-1 0 0 0,1 0 0 0 0,-1 0 0 0 0,0 0 0 0 0,0 1 0 0 0,1-1 0 0 0,-1 0 0 0 0,0 0 0 0 0,0 0 0 0 0,1 0-1 0 0,-1 0 1 0 0,0 0 0 0 0,0 0 0 0 0,1 0 0 0 0,-1 0 0 0 0,0 0 0 0 0,0 0 0 0 0,1 0 0 0 0,-1 0 0 0 0,1 0 0 0 0,1 0 20 0 0,0-1 0 0 0,1 0 0 0 0,-1 0-1 0 0,0 0 1 0 0,0 0 0 0 0,0-1 0 0 0,0 1 0 0 0,0 0 0 0 0,0-1 0 0 0,2-2 0 0 0,13-8 177 0 0,31-3 5391 0 0,-39 11-5051 0 0,0 1 1 0 0,0 0-1 0 0,17-3 0 0 0,8-1 444 0 0,31-12 268 0 0,-54 18-1839 0 0,-10 2 461 0 0,0-1-1 0 0,0 0 0 0 0,0 0 0 0 0,0 0 0 0 0,-1 0 1 0 0,1 0-1 0 0,0 0 0 0 0,0 0 0 0 0,0 0 1 0 0,0-1-1 0 0,0 1 0 0 0,0 0 0 0 0,0 0 0 0 0,-1-1 1 0 0,2 0-1 0 0,4-5-1102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22663 0 0,'0'0'1099'0'0,"0"2"-482"0"0,0 10-362 0 0,-1 0 0 0 0,-3 14-1 0 0,3-21-147 0 0,1-1-1 0 0,-1 1 1 0 0,1 0-1 0 0,1 5 1 0 0,-2 16 636 0 0,-6 33-35 0 0,-1 68-1 0 0,9-98-493 0 0,0 0 0 0 0,2-1 0 0 0,1 1-1 0 0,13 43 1 0 0,-11-55-283 0 0,1-1-1 0 0,1 0 0 0 0,12 20 1 0 0,-17-31 51 0 0,-1-2-21 0 0,0 0 0 0 0,0 0-1 0 0,0 0 1 0 0,1 0 0 0 0,-1 0-1 0 0,1 0 1 0 0,0-1 0 0 0,-1 1 0 0 0,1-1-1 0 0,0 0 1 0 0,1 0 0 0 0,-1 0-1 0 0,0 0 1 0 0,1-1 0 0 0,-1 1 0 0 0,5 0-1 0 0,-5-1 14 0 0,0 0 0 0 0,0-1-1 0 0,0 0 1 0 0,0 0 0 0 0,1 0-1 0 0,-1 0 1 0 0,0 0 0 0 0,0 0-1 0 0,1-1 1 0 0,-1 0 0 0 0,0 1-1 0 0,0-1 1 0 0,0 0 0 0 0,0-1-1 0 0,0 1 1 0 0,0-1 0 0 0,-1 1-1 0 0,4-3 1 0 0,6-4-19 0 0,3-2-4 0 0,24-21 0 0 0,-35 27 50 0 0,0 0 0 0 0,0 0 0 0 0,-1-1 0 0 0,1 1 1 0 0,-1-1-1 0 0,0 0 0 0 0,0 0 0 0 0,-1 0 0 0 0,4-9 0 0 0,2-15 68 0 0,6-15 69 0 0,-11 37-119 0 0,-1-1-1 0 0,0 1 1 0 0,0 0 0 0 0,-1-1 0 0 0,0 1 0 0 0,0-1 0 0 0,0-10-1 0 0,-1 15 349 0 0,-2 5-250 0 0,-2 1-105 0 0,1 1 0 0 0,0-1-1 0 0,1 1 1 0 0,-1 0 0 0 0,1 0-1 0 0,-1 0 1 0 0,1 0 0 0 0,0 0-1 0 0,1 0 1 0 0,-1 0 0 0 0,1 1-1 0 0,-1-1 1 0 0,1 1-1 0 0,0 4 1 0 0,-1 11 77 0 0,0 37-1 0 0,2-52-80 0 0,0 3-8 0 0,0 0 0 0 0,0 1 0 0 0,1-1 0 0 0,1 0 0 0 0,-1 0 0 0 0,1 0 0 0 0,4 8-1 0 0,-5-12-8 0 0,1-1-1 0 0,-1 0 0 0 0,1-1 0 0 0,0 1 0 0 0,0 0 1 0 0,0 0-1 0 0,0-1 0 0 0,0 1 0 0 0,1-1 0 0 0,-1 0 0 0 0,1 0 1 0 0,-1 0-1 0 0,1 0 0 0 0,0 0 0 0 0,0 0 0 0 0,0-1 1 0 0,0 1-1 0 0,0-1 0 0 0,6 2 0 0 0,57 10-1728 0 0,-26-11-132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11 24479 0 0,'0'0'1196'0'0,"-2"-1"-526"0"0,-5-1-581 0 0,1 0 1 0 0,-1 0 0 0 0,0 1 0 0 0,0 0 0 0 0,0 0 0 0 0,-1 0 0 0 0,1 1-1 0 0,0 0 1 0 0,0 1 0 0 0,0 0 0 0 0,0 0 0 0 0,0 0 0 0 0,0 1 0 0 0,0 0-1 0 0,1 0 1 0 0,-1 1 0 0 0,0-1 0 0 0,1 2 0 0 0,0-1 0 0 0,0 1 0 0 0,0 0 0 0 0,0 0-1 0 0,1 0 1 0 0,-6 6 0 0 0,4-5-111 0 0,1 1-1 0 0,0 0 0 0 0,0 0 1 0 0,1 1-1 0 0,-1 0 1 0 0,1-1-1 0 0,1 2 0 0 0,-1-1 1 0 0,-3 9-1 0 0,8-14 1 0 0,-1 0 0 0 0,1 0 0 0 0,0 0 0 0 0,0 0 0 0 0,-1 0 0 0 0,2 0 0 0 0,-1-1 0 0 0,0 1 0 0 0,0 0 0 0 0,0 0 0 0 0,1 0 0 0 0,-1 0 0 0 0,1 0 0 0 0,0 0 0 0 0,-1-1-1 0 0,3 4 1 0 0,1 3-98 0 0,1-1-1 0 0,9 11 0 0 0,1 1 21 0 0,-14-18 94 0 0,0 1-1 0 0,-1-1 0 0 0,2 1 1 0 0,-1-1-1 0 0,0 0 1 0 0,0 1-1 0 0,0-1 1 0 0,1 0-1 0 0,-1 0 0 0 0,0 0 1 0 0,1 0-1 0 0,-1 0 1 0 0,1 0-1 0 0,2 1 1 0 0,-4-2 2 0 0,1 0 1 0 0,0 0-1 0 0,-1 1 1 0 0,1-1-1 0 0,-1 0 1 0 0,1 1-1 0 0,-1-1 1 0 0,1 0 0 0 0,-1 1-1 0 0,1-1 1 0 0,-1 0-1 0 0,1 1 1 0 0,-1-1-1 0 0,1 1 1 0 0,-1-1-1 0 0,0 1 1 0 0,1-1-1 0 0,-1 1 1 0 0,0 0 0 0 0,0-1-1 0 0,1 1 1 0 0,-1 0-1 0 0,2 5 3 0 0,-1-1 0 0 0,1 1-1 0 0,-1 0 1 0 0,0 7 0 0 0,-1-11 5 0 0,-1-1 1 0 0,1 0-1 0 0,0 0 1 0 0,-1 0-1 0 0,1 0 1 0 0,-1 0 0 0 0,0 0-1 0 0,1 0 1 0 0,-1 0-1 0 0,0 0 1 0 0,0-1-1 0 0,1 1 1 0 0,-1 0-1 0 0,-2 1 1 0 0,-1 3 17 0 0,-1 4-10 0 0,4-7-3 0 0,0-1-1 0 0,0 1 1 0 0,0-1-1 0 0,0 1 0 0 0,0-1 1 0 0,0 1-1 0 0,0-1 0 0 0,-1 0 1 0 0,1 1-1 0 0,0-1 0 0 0,-1 0 1 0 0,1 0-1 0 0,-3 1 0 0 0,-3 2 21 0 0,0 0-1 0 0,0-1 1 0 0,0 0-1 0 0,-1-1 0 0 0,1 0 1 0 0,-1 0-1 0 0,-12 1 0 0 0,18-2-72 0 0,-1-1-1 0 0,0 0 0 0 0,0 0 1 0 0,0-1-1 0 0,1 1 1 0 0,-1 0-1 0 0,0-1 0 0 0,0 0 1 0 0,1 0-1 0 0,-1 1 0 0 0,1-1 1 0 0,-1-1-1 0 0,1 1 1 0 0,-1 0-1 0 0,1-1 0 0 0,-1 1 1 0 0,1-1-1 0 0,0 0 0 0 0,0 0 1 0 0,0 0-1 0 0,0 0 0 0 0,0 0 1 0 0,1 0-1 0 0,-4-4 1 0 0,5 4-103 0 0,-1 1 0 0 0,1 0 1 0 0,0-1-1 0 0,-1 1 1 0 0,1-1-1 0 0,0 1 0 0 0,0-1 1 0 0,0 1-1 0 0,0-1 1 0 0,0 1-1 0 0,0-1 0 0 0,1-1 1 0 0,-1-1-584 0 0,1-7-1117 0 0,4 1-68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8288 0 0,'10'3'227'0'0,"-9"-2"-186"0"0,0-1 1 0 0,0 1-1 0 0,1-1 0 0 0,-1 1 1 0 0,0-1-1 0 0,0 0 0 0 0,1 0 1 0 0,-1 0-1 0 0,0 0 1 0 0,0 0-1 0 0,1 0 0 0 0,-1 0 1 0 0,0 0-1 0 0,0 0 1 0 0,2-1-1 0 0,-1 1-42 0 0,-1 0 0 0 0,0-1-1 0 0,1 1 1 0 0,-1 0 0 0 0,0 0 0 0 0,1 0 0 0 0,-1 0-1 0 0,0 0 1 0 0,1 1 0 0 0,-1-1 0 0 0,0 0 0 0 0,1 1-1 0 0,1 0 1 0 0,-2-1 51 0 0,1 1 0 0 0,0-1 0 0 0,-1 1-1 0 0,1-1 1 0 0,-1 0 0 0 0,1 0 0 0 0,0 0 0 0 0,-1 0 0 0 0,3 0-1 0 0,22-4 4468 0 0,-15 3-2136 0 0,-1-1 1 0 0,0 0-1 0 0,19-7 1 0 0,-26 8-2067 0 0,1 0 0 0 0,0 0 0 0 0,-1 0 0 0 0,8 0 0 0 0,-7 1-90 0 0,-1 0-1 0 0,1-1 0 0 0,-1 0 0 0 0,1 0 0 0 0,-1 0 1 0 0,5-1-1 0 0,21-17 928 0 0,-24 15-878 0 0,1 0 1 0 0,-1 0 0 0 0,9-4-1 0 0,-10 6-199 0 0,0-1 0 0 0,-1 1 0 0 0,1-1 0 0 0,-1 0 0 0 0,0 0 0 0 0,0 0 0 0 0,0-1 0 0 0,0 1 0 0 0,-1-1 0 0 0,4-7-1 0 0,0 4 7 0 0,-5 6-76 0 0,-1 1-1 0 0,0 0 1 0 0,1-1-1 0 0,-1 1 1 0 0,1-1-1 0 0,-1 1 0 0 0,0 0 1 0 0,1-1-1 0 0,-1 1 1 0 0,0-1-1 0 0,1 1 1 0 0,-1-1-1 0 0,0 1 1 0 0,0-1-1 0 0,0 1 1 0 0,1-1-1 0 0,-1 1 0 0 0,0-1 1 0 0,0 1-1 0 0,0-1 1 0 0,0 0-1 0 0,0 1 1 0 0,0-1-1 0 0,0 1 1 0 0,0-1-1 0 0,0 1 1 0 0,0-1-1 0 0,0 1 0 0 0,-1-1 1 0 0,1 1-1 0 0,0-1 1 0 0,0 0-1 0 0,0 1 1 0 0,-1-1-1 0 0,1 1 1 0 0,0 0-1 0 0,-1-1 1 0 0,1 1-1 0 0,0-1 0 0 0,-1 1 1 0 0,1-1-1 0 0,-1 1 1 0 0,1 0-1 0 0,0-1 1 0 0,-1 1-1 0 0,1 0 1 0 0,-2-1-1 0 0,0 0-14 0 0,1-1 0 0 0,-1 1 0 0 0,0 0 0 0 0,-1 0 0 0 0,1 0 0 0 0,0 0 0 0 0,0 0 0 0 0,0 1 0 0 0,0-1 0 0 0,-1 1 0 0 0,1-1 0 0 0,0 1 0 0 0,-1 0 0 0 0,1 0 0 0 0,0 0 0 0 0,-3 0 0 0 0,-4 1-92 0 0,0 1 0 0 0,-17 5 0 0 0,4-1-13 0 0,12-3 13 0 0,0 2-1 0 0,1-1 1 0 0,0 1-1 0 0,0 0 1 0 0,0 1-1 0 0,0 0 1 0 0,-7 8-1 0 0,8-8 50 0 0,1 0-1 0 0,0 0 1 0 0,0 1-1 0 0,1 0 0 0 0,0 1 1 0 0,0-1-1 0 0,1 1 0 0 0,0 0 1 0 0,0 1-1 0 0,1-1 0 0 0,0 1 1 0 0,0 0-1 0 0,1 0 0 0 0,0 0 1 0 0,1 0-1 0 0,-2 15 0 0 0,4-21 7 0 0,0 0-1 0 0,0 0 1 0 0,1 0-1 0 0,-1 0 0 0 0,1 0 1 0 0,0 0-1 0 0,-1 0 1 0 0,1 0-1 0 0,1-1 0 0 0,-1 1 1 0 0,0 0-1 0 0,1-1 1 0 0,-1 1-1 0 0,1-1 0 0 0,0 1 1 0 0,4 3-1 0 0,-3-2-76 0 0,0-1 0 0 0,1 0 0 0 0,-1 0 0 0 0,1 0 0 0 0,0 0 0 0 0,0 0 0 0 0,0-1 0 0 0,0 1 0 0 0,0-1 0 0 0,8 2 0 0 0,-2-1-225 0 0,1-2 0 0 0,0 1 0 0 0,-1-1 0 0 0,1-1 0 0 0,0 0 0 0 0,0-1 0 0 0,0 0 0 0 0,15-3 0 0 0,6-4-1818 0 0,43-17 1 0 0,-52 16 1370 0 0,-1-1 1 0 0,0-2-1 0 0,-1 0 1 0 0,0-1-1 0 0,32-27 1 0 0,-33 19 807 0 0,-17 17 306 0 0,1 0-1 0 0,0 0 1 0 0,0 0-1 0 0,7-5 1 0 0,-7 6 209 0 0,0 0 0 0 0,0 0 0 0 0,0 0 0 0 0,-1-1 0 0 0,1 1 0 0 0,-1-1 0 0 0,1 0 1 0 0,4-7-1 0 0,-7 8-236 0 0,0 1 0 0 0,0 0 1 0 0,0 0-1 0 0,0 0 1 0 0,0-1-1 0 0,-1 1 0 0 0,1 0 1 0 0,-1-1-1 0 0,1 1 0 0 0,-1-1 1 0 0,0 1-1 0 0,0 0 1 0 0,0-1-1 0 0,0 1 0 0 0,-1-1 1 0 0,1 1-1 0 0,0 0 0 0 0,-1-1 1 0 0,-1-3-1 0 0,1 3 713 0 0,0 3-907 0 0,1-1 0 0 0,-1 1-1 0 0,0-1 1 0 0,1 1 0 0 0,-1-1-1 0 0,0 1 1 0 0,0 0-1 0 0,1-1 1 0 0,-1 1 0 0 0,0 0-1 0 0,0 0 1 0 0,0-1 0 0 0,1 1-1 0 0,-1 0 1 0 0,0 0 0 0 0,0 0-1 0 0,0 0 1 0 0,1 0 0 0 0,-1 0-1 0 0,0 0 1 0 0,-1 0 0 0 0,-4 2-32 0 0,0 0 0 0 0,0 0 0 0 0,1 1 0 0 0,-1-1 0 0 0,1 1 1 0 0,-1 0-1 0 0,1 1 0 0 0,0-1 0 0 0,0 1 0 0 0,0 0 0 0 0,1 0 0 0 0,0 1 1 0 0,-1-1-1 0 0,1 1 0 0 0,1 0 0 0 0,-1 0 0 0 0,1 0 0 0 0,0 1 0 0 0,0-1 0 0 0,0 1 1 0 0,1 0-1 0 0,0 0 0 0 0,0 0 0 0 0,1 0 0 0 0,-1 0 0 0 0,0 7 0 0 0,-2 8-110 0 0,2-15 23 0 0,1-1 1 0 0,0 1 0 0 0,0-1 0 0 0,0 10 0 0 0,1-13-6 0 0,0 1 1 0 0,0-1 0 0 0,1 0-1 0 0,-1 0 1 0 0,1 1 0 0 0,-1-1 0 0 0,1 0-1 0 0,0 0 1 0 0,0 0 0 0 0,0 0-1 0 0,0 0 1 0 0,1 0 0 0 0,-1 0 0 0 0,0 0-1 0 0,1 0 1 0 0,1 1 0 0 0,1-3-34 0 0,11-4 49 0 0,-11 3 11 0 0,0 0 0 0 0,0 0 0 0 0,-1 0 0 0 0,1 0 0 0 0,0-1 0 0 0,-1 0 0 0 0,1 1 0 0 0,3-4 0 0 0,4-4 0 0 0,8-5 0 0 0,-1-1 0 0 0,19-19 0 0 0,-32 29 0 0 0,0 0 0 0 0,0 1 0 0 0,9-5 0 0 0,1-1 0 0 0,4-4 0 0 0,-15 13 0 0 0,-1 2 0 0 0,8 0 0 0 0,-9 0 1 0 0,0 0 0 0 0,0 0 0 0 0,-1 0 0 0 0,1 1 0 0 0,-1-1 0 0 0,1 0 0 0 0,-1 1 0 0 0,1-1 0 0 0,-1 1 0 0 0,0 0 0 0 0,1-1 0 0 0,-1 1 0 0 0,0 0 0 0 0,0 0 0 0 0,-1 0 0 0 0,1 0 0 0 0,0-1 0 0 0,0 1 0 0 0,-1 0 0 0 0,0 1 0 0 0,1-1 0 0 0,-1 0 0 0 0,0 3 0 0 0,0 6 8 0 0,0 0-1 0 0,-1 0 1 0 0,-3 16 0 0 0,1-5-4 0 0,0-3-5 0 0,0 1 0 0 0,-9 30 0 0 0,0-2 5 0 0,-4 10-30 0 0,-10 11-433 0 0,-23 101 0 0 0,47-155-66 0 0,0 0 0 0 0,2 28 1 0 0,0-30-228 0 0,0-12 646 0 0,1-1 0 0 0,-1 1 1 0 0,1-1-1 0 0,-1 1 1 0 0,1-1-1 0 0,0 1 1 0 0,-1-1-1 0 0,1 0 1 0 0,-1 1-1 0 0,1-1 1 0 0,0 0-1 0 0,-1 0 1 0 0,1 0-1 0 0,0 1 1 0 0,-1-1-1 0 0,1 0 1 0 0,0 0-1 0 0,0 0 0 0 0,-1 0 1 0 0,1 0-1 0 0,0 0 1 0 0,-1 0-1 0 0,1 0 1 0 0,0-1-1 0 0,21-8-2943 0 0,-6 1 760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3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0 15552 0 0,'0'0'1407'0'0,"-1"0"-1161"0"0,-8 0 1046 0 0,-1 0 0 0 0,0 1 0 0 0,1 0 0 0 0,-16 4 0 0 0,21-4-1130 0 0,-1 1 0 0 0,1-1 0 0 0,0 1 0 0 0,0 1 0 0 0,0-1 0 0 0,1 1 0 0 0,-1-1 0 0 0,1 1 0 0 0,-1 0 0 0 0,-5 6 0 0 0,-1 2-24 0 0,1 1-1 0 0,-1 0 0 0 0,-7 13 0 0 0,13-18-131 0 0,1 1-1 0 0,-1-1 0 0 0,1 1 1 0 0,1 0-1 0 0,-1 0 1 0 0,1 0-1 0 0,-1 10 0 0 0,1-4-5 0 0,0-4-9 0 0,1 0 0 0 0,0 0 1 0 0,1 0-1 0 0,-1 0 0 0 0,4 19 0 0 0,-2-22 1 0 0,2 9-77 0 0,8 21 0 0 0,-9-32 65 0 0,0 0 0 0 0,0 0 0 0 0,1 0 0 0 0,0-1 0 0 0,0 1 0 0 0,0-1 0 0 0,0 0 0 0 0,5 5 1 0 0,2 0-1 0 0,0 0 0 0 0,1-1 0 0 0,0 0 0 0 0,1-1 0 0 0,0 0 0 0 0,0 0 1 0 0,1-1-1 0 0,14 4 0 0 0,-6-3 42 0 0,1-1 0 0 0,0-1 0 0 0,0-1 0 0 0,27 2 1 0 0,-31-5-117 0 0,-1-1 1 0 0,1 0-1 0 0,0-2 1 0 0,-1 0-1 0 0,1 0 1 0 0,-1-2-1 0 0,0 0 1 0 0,0-1-1 0 0,0-1 1 0 0,28-14 0 0 0,-18 2-1234 0 0,-1-7-4473 0 0,-1-2-1694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14544 0 0,'0'0'6146'0'0,"1"3"-4597"0"0,0 4-1036 0 0,-1 0-1 0 0,0 0 0 0 0,0 0 1 0 0,0 0-1 0 0,-1-1 0 0 0,-1 11 0 0 0,-3 25 898 0 0,5 39 479 0 0,0-79-1879 0 0,0-1 0 0 0,0 0 0 0 0,1 1 0 0 0,-1-1 0 0 0,0 1 0 0 0,1-1 0 0 0,-1 0 0 0 0,1 1 0 0 0,-1-1 0 0 0,1 0 0 0 0,1 2 0 0 0,-2-2-7 0 0,0 0 0 0 0,0-1 0 0 0,1 1 0 0 0,-1-1 0 0 0,0 1-1 0 0,1 0 1 0 0,-1-1 0 0 0,1 1 0 0 0,-1-1 0 0 0,0 1-1 0 0,1-1 1 0 0,-1 0 0 0 0,1 1 0 0 0,-1-1 0 0 0,1 1 0 0 0,-1-1-1 0 0,1 0 1 0 0,0 1 0 0 0,-1-1 0 0 0,1 0 0 0 0,-1 0-1 0 0,1 0 1 0 0,0 1 0 0 0,-1-1 0 0 0,1 0 0 0 0,0 0-1 0 0,-1 0 1 0 0,1 0 0 0 0,0 0 0 0 0,-1 0 0 0 0,1 0 0 0 0,0 0-1 0 0,-1 0 1 0 0,1 0 0 0 0,-1-1 0 0 0,1 1 0 0 0,0 0-1 0 0,-1 0 1 0 0,1-1 0 0 0,-1 1 0 0 0,2-1 0 0 0,2 0 9 0 0,4-1-4 0 0,-1 0 0 0 0,1-1 0 0 0,-1 1 0 0 0,1-1 0 0 0,-1-1 0 0 0,0 0 0 0 0,13-8 0 0 0,43-39 56 0 0,-4-2-64 0 0,-47 46 12 0 0,0 5 47 0 0,-11 2-56 0 0,0 0-1 0 0,-1 0 1 0 0,1 0 0 0 0,0 1 0 0 0,0-1-1 0 0,-1 0 1 0 0,1 0 0 0 0,0 0 0 0 0,0 1 0 0 0,-1-1-1 0 0,1 0 1 0 0,0 1 0 0 0,0-1 0 0 0,-1 1 0 0 0,1-1-1 0 0,-1 1 1 0 0,1-1 0 0 0,0 1 0 0 0,-1-1 0 0 0,1 1-1 0 0,-1 0 1 0 0,1-1 0 0 0,-1 1 0 0 0,0 0-1 0 0,1 0 1 0 0,5 21-21 0 0,-5-16 14 0 0,3 25-63 0 0,-3-21 40 0 0,0-1 1 0 0,1 0-1 0 0,0 1 0 0 0,5 12 0 0 0,-7-21 26 0 0,2 5-107 0 0,0 0 0 0 0,1 0 0 0 0,0 0-1 0 0,0 0 1 0 0,0 0 0 0 0,1-1 0 0 0,6 8-1 0 0,1-3-112 0 0,1 0 165 0 0,-10-9 0 0 0,0 0 0 0 0,0 0 0 0 0,0 0 0 0 0,0 0 0 0 0,1 0 0 0 0,-1 0 0 0 0,0-1 0 0 0,0 1 0 0 0,1-1 0 0 0,-1 0 0 0 0,0 0 0 0 0,1 0 0 0 0,-1 0 0 0 0,0 0 0 0 0,1 0 0 0 0,-1 0 0 0 0,0-1 0 0 0,3 0 0 0 0,4-1-66 0 0,0 0 0 0 0,0-1 0 0 0,0 0 0 0 0,0 0 0 0 0,-1-1 0 0 0,14-8 0 0 0,-2-1-76 0 0,27-11 0 0 0,-42 21 132 0 0,0 1 0 0 0,1 0 0 0 0,-1 0 0 0 0,1 1 0 0 0,0-1 0 0 0,0 1 0 0 0,-1 0 0 0 0,1 1 0 0 0,0-1 0 0 0,10 2 0 0 0,-13-2 36 0 0,2 2 5 0 0,10 7-96 0 0,-8-2 106 0 0,-5-5 15 0 0,0 1 0 0 0,1-1 0 0 0,-1 1 0 0 0,1-1 0 0 0,-1 0 0 0 0,1 0 0 0 0,-1 0 0 0 0,1 0-1 0 0,0 0 1 0 0,4 0 0 0 0,16 7 0 0 0,-17-6 0 0 0,1 1 0 0 0,-1-2 0 0 0,1 1 0 0 0,-1-1 0 0 0,1 1 0 0 0,11-1 0 0 0,12-2-4 0 0,1-1-1 0 0,-1-2 0 0 0,52-13 1 0 0,-34-3 89 0 0,-47 19-53 0 0,1 0 0 0 0,0 0 0 0 0,-1-1 0 0 0,1 1 1 0 0,-1 0-1 0 0,1-1 0 0 0,-1 0 0 0 0,1 1 0 0 0,-1-1 0 0 0,0 0 0 0 0,0 1 0 0 0,0-1 1 0 0,0 0-1 0 0,1-3 0 0 0,3-5 259 0 0,-4 9-283 0 0,-1 0-1 0 0,0 1 0 0 0,1-1 1 0 0,-1 0-1 0 0,0 0 0 0 0,0 1 1 0 0,1-1-1 0 0,-1 0 0 0 0,0 0 0 0 0,0 0 1 0 0,0 1-1 0 0,0-1 0 0 0,0 0 1 0 0,0 0-1 0 0,0 0 0 0 0,0 1 1 0 0,-1-1-1 0 0,1 0 0 0 0,0 0 1 0 0,0 0-1 0 0,-1 1 0 0 0,1-1 1 0 0,0 0-1 0 0,-1 1 0 0 0,1-1 1 0 0,-1 0-1 0 0,1 0 0 0 0,-1 1 1 0 0,1-1-1 0 0,-1 1 0 0 0,1-1 1 0 0,-1 1-1 0 0,0-1 0 0 0,1 1 1 0 0,-1-1-1 0 0,0 1 0 0 0,0-1 1 0 0,-1 0-10 0 0,0 0 0 0 0,0 0 0 0 0,1 0 0 0 0,-1 0 0 0 0,0 0 0 0 0,0 1 1 0 0,0-1-1 0 0,0 1 0 0 0,0-1 0 0 0,-1 1 0 0 0,-3 0 0 0 0,3 1 2 0 0,-1 0 0 0 0,1 0 0 0 0,-1 0 0 0 0,1 1 0 0 0,-1-1 0 0 0,1 1 0 0 0,-5 3 0 0 0,-5 3 0 0 0,10-7 0 0 0,1 0 0 0 0,0 0 0 0 0,0 0 0 0 0,-1 1 0 0 0,1-1 0 0 0,0 1 0 0 0,0-1 0 0 0,0 1 0 0 0,1 0 0 0 0,-1 0 0 0 0,0 0 0 0 0,1 0 0 0 0,-1 0 0 0 0,1 0 0 0 0,-1 0 0 0 0,1 0 0 0 0,0 0 0 0 0,0 1 0 0 0,0-1 0 0 0,0 0 0 0 0,1 1 0 0 0,-1-1 0 0 0,1 1 0 0 0,-1-1 0 0 0,1 1 0 0 0,0-1 0 0 0,0 1 0 0 0,0-1 0 0 0,0 1 0 0 0,0 0 0 0 0,1 3 0 0 0,4 7 0 0 0,4 2 0 0 0,-5-12 0 0 0,0-2 0 0 0,-1 2 5 0 0,1-1 0 0 0,-1 1 0 0 0,1-1 1 0 0,0 0-1 0 0,-1 0 0 0 0,1-1 0 0 0,0 1 0 0 0,0-1 0 0 0,0 0 0 0 0,1 0 0 0 0,7 1 0 0 0,-5-2-71 0 0,1 0 0 0 0,-1 0 0 0 0,1-1 0 0 0,-1 0 0 0 0,1 0 0 0 0,7-3 0 0 0,9-4-473 0 0,-1-1-1 0 0,1-1 1 0 0,21-13-1 0 0,-33 16 161 0 0,-4 2-131 0 0,0 0-1 0 0,0-1 1 0 0,11-10 0 0 0,14-11-1375 0 0,-30 25 1691 0 0,-3 1 129 0 0,1 0-1 0 0,0 1 0 0 0,-1-1 1 0 0,1 0-1 0 0,0 0 0 0 0,0 1 0 0 0,0-1 1 0 0,0 0-1 0 0,0 1 0 0 0,0-1 1 0 0,0 1-1 0 0,0-1 0 0 0,0 1 1 0 0,0 0-1 0 0,1-1 0 0 0,5 4 123 0 0,-5-3 879 0 0,-2 0-875 0 0,1 1 0 0 0,0-1 0 0 0,-1 0 0 0 0,1 0 0 0 0,-1 1 0 0 0,1-1 0 0 0,0 0 0 0 0,-1 1 0 0 0,1-1 0 0 0,-1 1 0 0 0,1-1 0 0 0,-1 1 0 0 0,1-1 0 0 0,-1 1 0 0 0,1 0 0 0 0,3 4 789 0 0,-2-3-632 0 0,-1-1 1 0 0,1 1 0 0 0,-1 0 0 0 0,0 0-1 0 0,0 0 1 0 0,0 0 0 0 0,0 0-1 0 0,0 0 1 0 0,-1 0 0 0 0,1 0 0 0 0,0 0-1 0 0,-1 1 1 0 0,0-1 0 0 0,1 0-1 0 0,-1 0 1 0 0,0 1 0 0 0,0-1 0 0 0,0 0-1 0 0,-1 0 1 0 0,1 1 0 0 0,-1-1-1 0 0,1 0 1 0 0,-1 0 0 0 0,0 2 0 0 0,1-3-193 0 0,0 0 1 0 0,-1-1 0 0 0,1 1-1 0 0,0 0 1 0 0,1-1 0 0 0,-1 1-1 0 0,0 0 1 0 0,0-1 0 0 0,0 1-1 0 0,0 0 1 0 0,0-1 0 0 0,1 1-1 0 0,-1 0 1 0 0,0-1 0 0 0,1 1-1 0 0,-1-1 1 0 0,0 1 0 0 0,1 0-1 0 0,0 0 1 0 0,0 1 224 0 0,0 11 635 0 0,21-20-939 0 0,-14 4 96 0 0,1 0 1 0 0,-1 0-1 0 0,-1 0 1 0 0,9-6-1 0 0,-4 1-37 0 0,0-2 0 0 0,20-20 0 0 0,-24 22-29 0 0,1-1 1 0 0,0 1-1 0 0,0 1 1 0 0,0 0-1 0 0,1 0 1 0 0,19-9-1 0 0,20-8-41 0 0,-39 20 64 0 0,1 5-17 0 0,-10 0 5 0 0,0 0 1 0 0,0 1 0 0 0,0-1-1 0 0,0 0 1 0 0,-1 1 0 0 0,1-1-1 0 0,0 1 1 0 0,-1-1-1 0 0,1 1 1 0 0,-1-1 0 0 0,1 1-1 0 0,-1 1 1 0 0,2 3-23 0 0,1 1 0 0 0,-2-6 31 0 0,-1 0 0 0 0,1 1 0 0 0,-1-1 0 0 0,1 0 1 0 0,-1 0-1 0 0,1 1 0 0 0,-1-1 0 0 0,0 0 0 0 0,0 1 0 0 0,1-1 0 0 0,-1 0 0 0 0,0 1 0 0 0,0-1 1 0 0,0 0-1 0 0,-1 1 0 0 0,1-1 0 0 0,0 0 0 0 0,-1 3 0 0 0,0-1-211 0 0,0 0 0 0 0,0 0 0 0 0,1 1 0 0 0,-1-1 0 0 0,1 0 0 0 0,0 0 0 0 0,0 0 0 0 0,0 1 0 0 0,0-1 0 0 0,0 0 0 0 0,1 0 0 0 0,-1 0 0 0 0,1 0 0 0 0,2 6 0 0 0,-1-1-453 0 0,-1-5-1457 0 0,0 0-85 0 0,4 12-21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16903 0 0,'4'-6'204'0'0,"1"0"0"0"0,0 1-1 0 0,0 0 1 0 0,0 0-1 0 0,1 1 1 0 0,-1-1-1 0 0,1 1 1 0 0,7-3-1 0 0,-3 2 474 0 0,1 2-1 0 0,14-5 1 0 0,5-1 1716 0 0,-15 5-1284 0 0,22-5 0 0 0,-26 7-510 0 0,34-15 908 0 0,-44 17-1688 0 0,0 0 0 0 0,1 0 0 0 0,-1-1 0 0 0,0 1 0 0 0,1-1 0 0 0,-1 1 0 0 0,0-1 0 0 0,0 1 1 0 0,0-1-1 0 0,0 0 0 0 0,1 1 0 0 0,-1-1 0 0 0,0 0 0 0 0,0 0 0 0 0,-1 0 0 0 0,1 0 0 0 0,0 0 0 0 0,0 0 0 0 0,0 0 0 0 0,-1 0 0 0 0,1 0 1 0 0,0-3-1 0 0</inkml:trace>
  <inkml:trace contextRef="#ctx0" brushRef="#br0" timeOffset="1">210 0 2760 0 0,'0'0'125'0'0,"0"3"-3"0"0,0 2-34 0 0,-1 0-1 0 0,0 0 1 0 0,0 0 0 0 0,-1 0 0 0 0,0 0 0 0 0,0-1 0 0 0,-5 10 0 0 0,4-8 1591 0 0,1 0 1 0 0,-1 0-1 0 0,1 0 0 0 0,-3 11 0 0 0,-6 36 9092 0 0,-2 14-7301 0 0,8-20-2487 0 0,0-11-142 0 0,-1 52 0 0 0,6-78-1034 0 0,1 0-1 0 0,0 1 1 0 0,0-1 0 0 0,1 0-1 0 0,0 0 1 0 0,1 0 0 0 0,0 0 0 0 0,1 0-1 0 0,7 14 1 0 0,-11-23-91 0 0,1 0 1 0 0,0 0-1 0 0,-1 0 0 0 0,1 0 1 0 0,-1 0-1 0 0,1 0 0 0 0,0-1 1 0 0,0 1-1 0 0,0 0 0 0 0,-1 0 1 0 0,1-1-1 0 0,0 1 0 0 0,0 0 1 0 0,0-1-1 0 0,0 1 0 0 0,0-1 1 0 0,0 1-1 0 0,0-1 0 0 0,0 0 1 0 0,0 1-1 0 0,0-1 0 0 0,1 0 1 0 0,-1 0-1 0 0,0 0 0 0 0,0 0 0 0 0,0 0 1 0 0,2 0-1 0 0,0 0 481 0 0,0 0-2691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24 6912 0 0,'2'-1'528'0'0,"19"-14"-409"0"0,-14 12 1094 0 0,-1 2 537 0 0,21-3 4917 0 0,-27 4-6460 0 0,1 1 1 0 0,0-1 0 0 0,0 0-1 0 0,-1 0 1 0 0,1 0 0 0 0,-1 1-1 0 0,1-1 1 0 0,0 0 0 0 0,-1 1-1 0 0,1-1 1 0 0,-1 1 0 0 0,1-1-1 0 0,-1 1 1 0 0,1-1 0 0 0,-1 1-1 0 0,1-1 1 0 0,-1 1-1 0 0,1-1 1 0 0,-1 1 0 0 0,0-1-1 0 0,1 1 1 0 0,-1 1 0 0 0,5 12 178 0 0,-4-8-194 0 0,-1 0 0 0 0,0 0 0 0 0,0 1 0 0 0,0-1-1 0 0,-3 10 1 0 0,0 8 233 0 0,2-18-306 0 0,0-1-1 0 0,0 1 0 0 0,-1 0 1 0 0,1-1-1 0 0,-4 8 1 0 0,-3 10 194 0 0,5-9-61 0 0,0 1-1 0 0,0 16 0 0 0,-1 3 209 0 0,1-18-251 0 0,-1 15 269 0 0,-1 0 1 0 0,-2 0-1 0 0,-12 34 0 0 0,-14 15-37 0 0,-8 19-82 0 0,-22 57-439 0 0,34-94-7690 0 0,12-28-1347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4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10 13824 0 0,'0'0'1061'0'0,"-3"-1"-692"0"0,-7-2-314 0 0,7 2 384 0 0,1 0 0 0 0,-1 0 0 0 0,0 0 0 0 0,0 1 0 0 0,0-1 0 0 0,0 1 0 0 0,0-1 0 0 0,1 1 0 0 0,-1 0 0 0 0,0 0 0 0 0,0 0 0 0 0,0 1 0 0 0,0-1 0 0 0,0 1 0 0 0,0 0 0 0 0,0-1 0 0 0,-5 3 0 0 0,0 2 37 0 0,1 0 0 0 0,-1 0-1 0 0,1 0 1 0 0,-1 1 0 0 0,2 0-1 0 0,-1 1 1 0 0,1 0 0 0 0,0 0-1 0 0,0 0 1 0 0,1 0-1 0 0,-7 12 1 0 0,-27 43-4 0 0,33-50-426 0 0,-15 26 5 0 0,0-1 1 0 0,-32 40-1 0 0,31-46-208 0 0,-37 67 1 0 0,5-6-598 0 0,41-72 528 0 0,4-6-63 0 0,0 0 0 0 0,-14 14 0 0 0,-8 9-691 0 0,30-36 858 0 0,12 0 138 0 0,1 1 180 0 0,1 0 1 0 0,-1-1-1 0 0,0 0 1 0 0,20-2 0 0 0,51-9 595 0 0,-53 6-598 0 0,45-2 0 0 0,-30 4-133 0 0,-28 1-59 0 0,1 1-1 0 0,0 0 1 0 0,19 3-1 0 0,-3 3-671 0 0,1-2 0 0 0,36 0 0 0 0,-43-4-5821 0 0,-2 0-2135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15664 0 0,'-4'6'7541'0'0,"7"-6"-6613"0"0,15-1-353 0 0,1-1 1 0 0,-1-1-1 0 0,1-1 1 0 0,22-7 0 0 0,10-3-146 0 0,23 2 28 0 0,14-3-615 0 0,-50 0-1398 0 0,-36 14 338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14400 0 0,'-1'1'661'0'0,"1"0"-632"0"0,0-1 1 0 0,0 1-1 0 0,-1-1 0 0 0,1 1 1 0 0,0-1-1 0 0,0 0 0 0 0,-1 1 1 0 0,1-1-1 0 0,-1 0 0 0 0,1 1 1 0 0,0-1-1 0 0,-1 0 0 0 0,1 1 1 0 0,-1-1-1 0 0,1 0 0 0 0,-1 0 1 0 0,1 1-1 0 0,-1-1 0 0 0,1 0 1 0 0,-1 0-1 0 0,1 0 0 0 0,-1 0 1 0 0,1 0-1 0 0,-1 0 0 0 0,-1 1 1 0 0,-1-1-1 0 0,1 0 1 0 0,0 1-1 0 0,0 0 1 0 0,0-1 0 0 0,0 1-1 0 0,0 0 1 0 0,0 0-1 0 0,0 0 1 0 0,0 0-1 0 0,-2 2 1 0 0,3-2 72 0 0,0-1 1 0 0,0 1-1 0 0,0 0 1 0 0,0-1-1 0 0,0 1 1 0 0,0 0-1 0 0,0 0 1 0 0,0 0-1 0 0,1 0 1 0 0,-1 0-1 0 0,0 0 1 0 0,0 0 0 0 0,1 0-1 0 0,-1 0 1 0 0,1 0-1 0 0,-1 0 1 0 0,1 0-1 0 0,0 1 1 0 0,-1-1-1 0 0,1 0 1 0 0,0 0-1 0 0,0 0 1 0 0,-1 2-1 0 0,2 1 316 0 0,-1-1 0 0 0,1 0-1 0 0,0 0 1 0 0,0 0 0 0 0,0 0 0 0 0,3 6-1 0 0,2 4 163 0 0,-6-12-514 0 0,0 0-1 0 0,1 1 1 0 0,-1-1 0 0 0,0 0 0 0 0,0 0 0 0 0,0 1 0 0 0,0-1-1 0 0,0 0 1 0 0,0 0 0 0 0,0 1 0 0 0,0-1 0 0 0,-1 0 0 0 0,1 0 0 0 0,0 1-1 0 0,-1-1 1 0 0,1 0 0 0 0,-1 0 0 0 0,1 0 0 0 0,-1 0 0 0 0,-1 2 0 0 0,2-2-17 0 0,-1 0 0 0 0,1 0 0 0 0,-1 0 1 0 0,1 0-1 0 0,-1 0 0 0 0,1 0 0 0 0,-1 0 1 0 0,1 0-1 0 0,0 0 0 0 0,-1 0 0 0 0,1 1 1 0 0,0-1-1 0 0,0 0 0 0 0,0 0 0 0 0,0 0 1 0 0,0 0-1 0 0,0 1 0 0 0,1-1 0 0 0,-1 0 1 0 0,0 0-1 0 0,1 2 0 0 0,4 7 200 0 0,-4-9-213 0 0,0 1 1 0 0,0 0-1 0 0,0 0 1 0 0,-1-1-1 0 0,1 1 1 0 0,0 0-1 0 0,-1 0 1 0 0,1 0-1 0 0,-1 0 0 0 0,0 0 1 0 0,0 0-1 0 0,1 0 1 0 0,-1 0-1 0 0,-1 0 1 0 0,1 3-1 0 0,-6 12 216 0 0,5-15-218 0 0,0 0 0 0 0,1 0 0 0 0,-1 1-1 0 0,0-1 1 0 0,1 0 0 0 0,-1 1 0 0 0,1-1 0 0 0,0 0 0 0 0,0 5 0 0 0,12 36-130 0 0,-12-37 68 0 0,0 1 1 0 0,0-1-1 0 0,-1 0 1 0 0,0 1 0 0 0,0-1-1 0 0,-1 1 1 0 0,0-1-1 0 0,0 0 1 0 0,-3 8-1 0 0,4-12 33 0 0,0 1 0 0 0,0-1 0 0 0,1 1 0 0 0,-1 0 0 0 0,1-1-1 0 0,0 1 1 0 0,0 0 0 0 0,0 0 0 0 0,0-1 0 0 0,0 1 0 0 0,1 3 0 0 0,0-3-43 0 0,-1 0 1 0 0,0 0 0 0 0,0 0-1 0 0,1 0 1 0 0,-2 0 0 0 0,1 0 0 0 0,-1 5-1 0 0,-2 2-523 0 0,2-8 396 0 0,0-1 0 0 0,0 1 0 0 0,1 0-1 0 0,-1 0 1 0 0,1 0 0 0 0,0-1 0 0 0,0 1 0 0 0,-1 0 0 0 0,1 0 0 0 0,0 0-1 0 0,0 0 1 0 0,1-1 0 0 0,-1 3 0 0 0,9 11-1546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4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7832 0 0,'0'0'602'0'0,"2"2"18"0"0,4 8 1547 0 0,-4-6 1582 0 0,-4 3-2564 0 0,1-4-209 0 0,-1 33 3832 0 0,2-24-3859 0 0,-1 0 0 0 0,-3 19 0 0 0,2-17-657 0 0,0 1 1 0 0,1 0-1 0 0,2 28 1 0 0,0-26-153 0 0,-1 0 1 0 0,-3 24 0 0 0,1-22-57 0 0,1 1 0 0 0,2 40 1 0 0,1-12-53 0 0,-2-31-28 0 0,-1-7 6 0 0,1 1 0 0 0,1-1-1 0 0,-1 1 1 0 0,2-1 0 0 0,-1 1-1 0 0,6 15 1 0 0,-6-23-10 0 0,-1 0 0 0 0,1-1 0 0 0,-1 1 0 0 0,1 0 1 0 0,-1-1-1 0 0,0 5 0 0 0,0-6-1 0 0,0 0 0 0 0,-1 0 1 0 0,1 0-1 0 0,0 0 1 0 0,0 0-1 0 0,0 0 0 0 0,0 0 1 0 0,0-1-1 0 0,0 1 0 0 0,1 0 1 0 0,-1 0-1 0 0,0 0 1 0 0,0 0-1 0 0,1 0 0 0 0,-1-1 1 0 0,0 1-1 0 0,1 0 0 0 0,-1 0 1 0 0,1-1-1 0 0,-1 1 1 0 0,1 0-1 0 0,-1 0 0 0 0,1-1 1 0 0,0 1-1 0 0,-1-1 1 0 0,1 1-1 0 0,0 0 0 0 0,-1-1 1 0 0,1 1-1 0 0,0-1 0 0 0,0 0 1 0 0,1 1-1 0 0,0 0-95 0 0,-2-3-237 0 0,1-13 139 0 0,4-24 1 0 0,0 9 89 0 0,0 1 65 0 0,-3 19-4 0 0,0 0-1 0 0,0-20 1 0 0,0-3 62 0 0,1 1-1 0 0,1-1 1 0 0,2 1 0 0 0,15-46-1 0 0,-10 54 139 0 0,-10 20-108 0 0,1 1 0 0 0,0-1-1 0 0,-1 1 1 0 0,0-1 0 0 0,2-7 0 0 0,-3 10-14 0 0,1-1 0 0 0,-1 0 1 0 0,1 0-1 0 0,-1 0 1 0 0,1 1-1 0 0,0-1 0 0 0,0 0 1 0 0,-1 1-1 0 0,1-1 1 0 0,0 0-1 0 0,0 1 1 0 0,1-1-1 0 0,-1 1 0 0 0,0 0 1 0 0,0-1-1 0 0,1 1 1 0 0,-1 0-1 0 0,1 0 0 0 0,-1 0 1 0 0,1 0-1 0 0,0 0 1 0 0,2-1-1 0 0,-2 1 374 0 0,1 3-299 0 0,0-2-80 0 0,-1 1 0 0 0,0 0 0 0 0,1 0 0 0 0,-1 1 0 0 0,0-1 0 0 0,0 0 0 0 0,0 1 0 0 0,0-1 0 0 0,0 1 0 0 0,0 0 0 0 0,0 0-1 0 0,0 0 1 0 0,-1-1 0 0 0,1 2 0 0 0,-1-1 0 0 0,1 0 0 0 0,-1 0 0 0 0,0 0 0 0 0,0 1 0 0 0,1 2 0 0 0,1 4 15 0 0,0 0-1 0 0,9 14 1 0 0,-8-16-33 0 0,-1 0 1 0 0,1 0-1 0 0,-2 0 1 0 0,5 14-1 0 0,-2 0-32 0 0,1 0-1 0 0,1-1 1 0 0,11 23 0 0 0,-17-39-6 0 0,0 0 1 0 0,0-1-1 0 0,0 1 1 0 0,0 0-1 0 0,0 0 1 0 0,-1 7-1 0 0,0-7-22 0 0,1-1-1 0 0,-1 0 0 0 0,0 1 1 0 0,1-1-1 0 0,0 0 1 0 0,-1 0-1 0 0,1 1 0 0 0,2 2 1 0 0,0-1-206 0 0,-2-3 38 0 0,1 1 0 0 0,-1-1 0 0 0,0 0 0 0 0,0 0 0 0 0,0 1 0 0 0,0-1 0 0 0,-1 0 0 0 0,1 1 0 0 0,0-1-1 0 0,-1 1 1 0 0,0 4 0 0 0,0-5 63 0 0,0-1-1 0 0,-1 0 1 0 0,0 1-1 0 0,1-1 1 0 0,-1 0 0 0 0,0 0-1 0 0,0 1 1 0 0,0-1-1 0 0,1 0 1 0 0,-3 1-1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54 5984 0 0,'-32'18'16473'0'0,"36"-18"-15152"0"0,25-5 697 0 0,-6 1-1069 0 0,-1 0 1 0 0,35-11-1 0 0,-51 13-914 0 0,0 0-1 0 0,0 1 0 0 0,1 0 0 0 0,-1 0 1 0 0,12 0-1 0 0,15-1-302 0 0,-10-3-3176 0 0,47-13 0 0 0,-45 7 1013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73 192 10136 0 0,'0'0'464'0'0,"-3"1"-10"0"0,3 0-442 0 0,-1-1-1 0 0,0 1 1 0 0,0-1-1 0 0,1 1 0 0 0,-1-1 1 0 0,0 1-1 0 0,1-1 1 0 0,-1 1-1 0 0,1 0 1 0 0,-1-1-1 0 0,1 1 0 0 0,-1 0 1 0 0,0 0-1 0 0,3 12 452 0 0,-3-12-302 0 0,1 0 0 0 0,-1 0 0 0 0,1 0 0 0 0,-1 0-1 0 0,0-1 1 0 0,1 1 0 0 0,-1 0 0 0 0,0 0 0 0 0,1-1 0 0 0,-1 1 0 0 0,0 0 0 0 0,-1 0 0 0 0,1-1-8 0 0,1 0 1 0 0,-1 1 0 0 0,1-1-1 0 0,-1 0 1 0 0,0 1 0 0 0,1-1 0 0 0,-1 0-1 0 0,1 1 1 0 0,-1-1 0 0 0,1 1-1 0 0,-1-1 1 0 0,1 1 0 0 0,-1-1-1 0 0,1 1 1 0 0,0-1 0 0 0,-1 1 0 0 0,1 0-1 0 0,0-1 1 0 0,0 1 0 0 0,-1-1-1 0 0,1 1 1 0 0,0 0 0 0 0,0-1 0 0 0,0 1-1 0 0,0 0 1 0 0,-1-1 0 0 0,1 1-1 0 0,0 0 1 0 0,0-1 0 0 0,1 1 0 0 0,-1 0-1 0 0,0-1 1 0 0,0 1 0 0 0,0 0-1 0 0,0-1 1 0 0,0 1 0 0 0,1 0-1 0 0,-1-1 1 0 0,0 1 0 0 0,1-1 0 0 0,-1 1-1 0 0,1 0 1 0 0,6 8 2036 0 0,-5-8-1995 0 0,0 0 1 0 0,-1 1 0 0 0,1 0 0 0 0,-1-1-1 0 0,0 1 1 0 0,0 0 0 0 0,1-1-1 0 0,-1 1 1 0 0,0 0 0 0 0,0 0-1 0 0,-1 0 1 0 0,1 0 0 0 0,0 0 0 0 0,0 4-1 0 0,-1 4 141 0 0,-1-8-252 0 0,1 1-1 0 0,0-1 0 0 0,0 1 1 0 0,0-1-1 0 0,0 0 0 0 0,1 1 1 0 0,-1-1-1 0 0,1 1 0 0 0,1 3 1 0 0,0-2-36 0 0,0 0 0 0 0,-1 1 1 0 0,1-1-1 0 0,-1 0 1 0 0,0 1-1 0 0,0-1 1 0 0,0 1-1 0 0,-1-1 1 0 0,0 1-1 0 0,1-1 0 0 0,-1 1 1 0 0,-1 0-1 0 0,1-1 1 0 0,-2 6-1 0 0,1-2 8 0 0,0 0-1 0 0,0 0 1 0 0,1 12-1 0 0,1-14-44 0 0,-1 0 0 0 0,0 0 0 0 0,0 0 0 0 0,-1 0 0 0 0,0 0 0 0 0,0 0 0 0 0,-3 9-1 0 0,2-9-3 0 0,0-4-6 0 0,1 1-1 0 0,-1 0 0 0 0,1 0 0 0 0,0 1 1 0 0,0-1-1 0 0,1 0 0 0 0,-1 0 1 0 0,1 0-1 0 0,-1 1 0 0 0,1-1 0 0 0,0 0 1 0 0,0 1-1 0 0,1 2 0 0 0,2-1 0 0 0,-3-4 0 0 0,0-1 0 0 0,0 0 0 0 0,1 1 0 0 0,-1-1 0 0 0,0 1 0 0 0,0-1 0 0 0,1 1 0 0 0,-1-1 0 0 0,0 1 0 0 0,0-1 0 0 0,0 1 0 0 0,0-1 0 0 0,0 1 0 0 0,0-1 0 0 0,0 1 0 0 0,0-1 0 0 0,0 1 0 0 0,0-1 0 0 0,0 1 0 0 0,0-1 0 0 0,0 1 0 0 0,0-1 0 0 0,0 1 0 0 0,0-1 0 0 0,-1 1 0 0 0,1-1 0 0 0,0 1 0 0 0,0-1 0 0 0,-1 0 0 0 0,1 1 0 0 0,0-1 0 0 0,0 1 0 0 0,-1-1 0 0 0,1 0 0 0 0,-1 1 0 0 0,1-1 0 0 0,0 0 0 0 0,-1 1 0 0 0,1-1 0 0 0,-1 0 0 0 0,1 0 0 0 0,0 1 0 0 0,-2-1 0 0 0,-11 10 0 0 0,13-10 0 0 0,0 0 0 0 0,-1 0 0 0 0,1 0 0 0 0,0 0 0 0 0,0 1 0 0 0,0-1 0 0 0,0 0 0 0 0,0 0 0 0 0,0 0 0 0 0,-1 0 0 0 0,1 0 0 0 0,0 0 0 0 0,0 0 0 0 0,0 0 0 0 0,0 1 0 0 0,0-1 0 0 0,-1 0 0 0 0,1 0 0 0 0,0 0 0 0 0,0 0 0 0 0,0 0 0 0 0,0 0 0 0 0,-1 0 0 0 0,1 0 0 0 0,0 0 0 0 0,0 0 0 0 0,0 0 0 0 0,-1 0 0 0 0,1 0 0 0 0,0 0 0 0 0,0 0 0 0 0,0 0 0 0 0,0 0 0 0 0,-1-1 0 0 0,1 1 0 0 0,0 0 0 0 0,0 0 0 0 0,0 0 0 0 0,0 0 0 0 0,0 0 0 0 0,-1 0 0 0 0,1 0 0 0 0,0 0 0 0 0,0-1 0 0 0,0 1 0 0 0,0 0 0 0 0,0 0 0 0 0,0 0 0 0 0,0 0 0 0 0,0 0 0 0 0,0-1 0 0 0,-1 1 0 0 0,1 0 0 0 0,0 0 0 0 0,0 0 0 0 0,0 0 0 0 0,0-1 0 0 0,0 1 0 0 0,0 0 0 0 0,0 0 0 0 0,0-12 0 0 0,0 11 0 0 0,2-22-192 0 0,-1 19 120 0 0,-1 1 1 0 0,0 0 0 0 0,0 0-1 0 0,1-1 1 0 0,-2 1 0 0 0,1 0-1 0 0,0-1 1 0 0,-1 1 0 0 0,1 0-1 0 0,-3-4 1 0 0,1 0-39 0 0,0 0-1 0 0,0 0 1 0 0,0 0 0 0 0,1 0 0 0 0,0 0-1 0 0,0 0 1 0 0,1 0 0 0 0,0-1-1 0 0,1-9 1 0 0,-1 9 106 0 0,0 0 1 0 0,0 0-1 0 0,-1 0 0 0 0,-2-10 1 0 0,-1-16 36 0 0,2 4 88 0 0,2 8 135 0 0,-2 1 0 0 0,-8-42 0 0 0,9 60-238 0 0,0 0 0 0 0,0 0 0 0 0,1-1 0 0 0,-1 1 0 0 0,0 0 0 0 0,1-1 0 0 0,0 1 0 0 0,0 0-1 0 0,0-1 1 0 0,0 1 0 0 0,1-1 0 0 0,-1 1 0 0 0,1 0 0 0 0,0 0 0 0 0,0-1 0 0 0,0 1 0 0 0,0 0 0 0 0,0 0 0 0 0,1 0 0 0 0,-1 0-1 0 0,1 0 1 0 0,0 0 0 0 0,0 1 0 0 0,3-4 0 0 0,-3 4 1 0 0,-1 1-1 0 0,0-1 1 0 0,1 0 0 0 0,-1 0-1 0 0,0 0 1 0 0,0 0-1 0 0,0 0 1 0 0,0 0 0 0 0,0 0-1 0 0,-1 0 1 0 0,1-1-1 0 0,-1 1 1 0 0,1 0 0 0 0,-1 0-1 0 0,0 0 1 0 0,0-1-1 0 0,0 1 1 0 0,0 0 0 0 0,0-3-1 0 0,0 3 6 0 0,0 0 0 0 0,0 1-1 0 0,0-1 1 0 0,1 0 0 0 0,-1 1-1 0 0,1-1 1 0 0,-1 0 0 0 0,1 1 0 0 0,0-1-1 0 0,-1 0 1 0 0,1 1 0 0 0,0-1-1 0 0,0 1 1 0 0,0-1 0 0 0,0 1 0 0 0,0 0-1 0 0,1-1 1 0 0,-1 1 0 0 0,0 0-1 0 0,3-2 1 0 0,4-3 99 0 0,0 1 1 0 0,14-8-1 0 0,-15 10-71 0 0,3-1 29 0 0,1 0-1 0 0,0 1 1 0 0,0 0-1 0 0,0 0 1 0 0,0 2-1 0 0,0-1 1 0 0,22 1-1 0 0,-32 1-69 0 0,0 0-1 0 0,0 0 1 0 0,0 0 0 0 0,0 0-1 0 0,0 0 1 0 0,0 1 0 0 0,0-1-1 0 0,-1 0 1 0 0,1 0 0 0 0,0 1-1 0 0,0-1 1 0 0,0 1 0 0 0,0-1-1 0 0,0 0 1 0 0,-1 1 0 0 0,1 0-1 0 0,1 0 1 0 0,4 3 40 0 0,0-1 39 0 0,1 0 1 0 0,-1 1 0 0 0,0-1-1 0 0,10 8 1 0 0,-14-9-53 0 0,0 0 0 0 0,0 0 1 0 0,0 1-1 0 0,0-1 0 0 0,0 0 0 0 0,-1 1 0 0 0,1-1 0 0 0,-1 1 1 0 0,0-1-1 0 0,1 1 0 0 0,-1 0 0 0 0,0-1 0 0 0,-1 1 0 0 0,1 0 1 0 0,0 4-1 0 0,3 11 69 0 0,-3-15-89 0 0,0 0 0 0 0,0 0 1 0 0,0-1-1 0 0,-1 1 0 0 0,0 0 0 0 0,1 0 0 0 0,-1 0 1 0 0,0 0-1 0 0,-1 6 0 0 0,0-4-1 0 0,-2 4 30 0 0,2 0-1 0 0,-1 0 1 0 0,1 11 0 0 0,0-17-40 0 0,1-1 1 0 0,0 1-1 0 0,-1-1 1 0 0,0 0-1 0 0,1 1 1 0 0,-1-1-1 0 0,0 0 0 0 0,0 1 1 0 0,0-1-1 0 0,-1 0 1 0 0,1 0-1 0 0,-3 3 0 0 0,-21 22 78 0 0,20-22-55 0 0,2-3-29 0 0,1 0 0 0 0,0-1 0 0 0,-1 1 0 0 0,1-1-1 0 0,-1 0 1 0 0,1 0 0 0 0,-1 0 0 0 0,0 0 0 0 0,1 0 0 0 0,-1-1 0 0 0,0 1 0 0 0,-4-1 0 0 0,-2 2 0 0 0,5-1-20 0 0,0-1 1 0 0,0 0-1 0 0,0 1 0 0 0,0-1 1 0 0,0-1-1 0 0,0 1 0 0 0,0-1 1 0 0,1 1-1 0 0,-1-1 0 0 0,0 0 0 0 0,0 0 1 0 0,-7-4-1 0 0,-3-2-1221 0 0,0-1 0 0 0,-14-10-1 0 0,4 1-5860 0 0,3 3-1473 0 0</inkml:trace>
  <inkml:trace contextRef="#ctx0" brushRef="#br0" timeOffset="1">456 188 19031 0 0,'36'4'1727'0'0,"-31"-1"-1387"0"0,-3-1-343 0 0,3-1 97 0 0,0 0 0 0 0,0 0 1 0 0,0-1-1 0 0,0 0 0 0 0,0 1 0 0 0,5-2 0 0 0,21 2 2577 0 0,-26-1-2395 0 0,1 0 0 0 0,-1 0 1 0 0,1 0-1 0 0,0-1 0 0 0,-1 0 1 0 0,1 0-1 0 0,-1 0 0 0 0,0-1 1 0 0,10-4-1 0 0,-8 4-184 0 0,1-1-1 0 0,14-2 1 0 0,31-1-220 0 0,-50 5-136 0 0,0 1-1 0 0,1-1 1 0 0,-1 1 0 0 0,0 0-1 0 0,0 0 1 0 0,0 0-1 0 0,5 2 1 0 0,6-1-2015 0 0,-2-1-6142 0 0</inkml:trace>
  <inkml:trace contextRef="#ctx0" brushRef="#br0" timeOffset="2">574 471 19151 0 0,'18'9'878'0'0,"-14"-8"-21"0"0,-2 0-553 0 0,12 6-276 0 0,-12-6 254 0 0,1 1 0 0 0,-1-1 0 0 0,1 0 0 0 0,-1 0-1 0 0,1 0 1 0 0,0 0 0 0 0,-1-1 0 0 0,1 1 0 0 0,0 0 0 0 0,-1-1 0 0 0,6 0 0 0 0,172 0 3827 0 0,-129-4-5866 0 0,-27 4 691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34 21311 0 0,'0'0'976'0'0,"1"-2"-24"0"0,15-30 4647 0 0,-17 37-2542 0 0,2 1-4244 0 0,0 10 1260 0 0,-1 1 0 0 0,0 0 0 0 0,-1-1-1 0 0,-6 30 1 0 0,5-36-54 0 0,-1 4-32 0 0,0-1 0 0 0,-2 0 1 0 0,1-1-1 0 0,-13 23 0 0 0,-3 11-111 0 0,-9 18-853 0 0,-60 97-1 0 0,84-153 880 0 0,-11 15-541 0 0,-1 0 0 0 0,-1 0 1 0 0,-36 34-1 0 0,48-52 442 0 0,-1 0-1 0 0,0 0 1 0 0,0 0 0 0 0,0-1-1 0 0,-9 4 1 0 0,-18 11-291 0 0,22-8 2291 0 0,15-12-1447 0 0,47-16 683 0 0,-30 9-550 0 0,21-4 0 0 0,-18 6-248 0 0,0 2-1 0 0,1 0 1 0 0,-1 2-1 0 0,45 1 1 0 0,-24 6-222 0 0,31 1-2164 0 0,-53-6 252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21103 0 0,'0'0'2120'0'0,"2"0"-1816"0"0,-1 0-172 0 0,1 0 0 0 0,-1 0 1 0 0,0 1-1 0 0,0-1 0 0 0,0 1 0 0 0,0-1 0 0 0,0 1 0 0 0,1 0 0 0 0,-1-1 0 0 0,0 1 0 0 0,0 0 1 0 0,-1 0-1 0 0,1-1 0 0 0,0 1 0 0 0,0 0 0 0 0,0 0 0 0 0,0 0 0 0 0,-1 0 0 0 0,1 0 0 0 0,0 0 0 0 0,-1 0 1 0 0,1 1-1 0 0,-1-1 0 0 0,0 0 0 0 0,1 0 0 0 0,-1 0 0 0 0,1 2 0 0 0,1 9 6 0 0,1-1 0 0 0,0 14-1 0 0,1-2 282 0 0,2 5-340 0 0,-2 1 0 0 0,0-1 1 0 0,-2 47-1 0 0,-1-58-79 0 0,1-1-12 0 0,-4-13 63 0 0,1 3-578 0 0,-8-30 39 0 0,8 11 449 0 0,0-1-1 0 0,0 1 0 0 0,1-1 1 0 0,1 1-1 0 0,3-16 0 0 0,0-8-2 0 0,-1 14 116 0 0,1 0-1 0 0,12-43 1 0 0,2-4 89 0 0,-14 56-23 0 0,-1 0 0 0 0,2 1 0 0 0,0-1 0 0 0,0 1 0 0 0,1 0 0 0 0,1 0 0 0 0,9-12 0 0 0,-14 22-91 0 0,0 1 1 0 0,0-1-1 0 0,1 1 0 0 0,-1 0 0 0 0,1 0 1 0 0,-1 0-1 0 0,1 0 0 0 0,0 1 0 0 0,4-3 1 0 0,29-10 500 0 0,-29 11-369 0 0,-5 3-143 0 0,0-1 0 0 0,0 1 1 0 0,0 0-1 0 0,0 0 0 0 0,0 0 0 0 0,0 0 0 0 0,0 0 0 0 0,0 0 0 0 0,0 1 1 0 0,0-1-1 0 0,0 1 0 0 0,-1-1 0 0 0,1 1 0 0 0,3 1 0 0 0,12 3 207 0 0,-16-4-234 0 0,0-1 0 0 0,-1 1 0 0 0,1 0 0 0 0,0 0 0 0 0,0 0 0 0 0,0 0 0 0 0,-1 0 0 0 0,1 0 0 0 0,0 0 0 0 0,-1 0 0 0 0,1 0 0 0 0,-1 0 0 0 0,0 0 0 0 0,1 0 0 0 0,0 2 0 0 0,-1-2 0 0 0,1 3 0 0 0,0 0 0 0 0,-1 0 0 0 0,0 0 0 0 0,1 0 0 0 0,-1 0 0 0 0,-1 0 0 0 0,1 0 0 0 0,-2 5 0 0 0,2-6 10 0 0,-1 3-42 0 0,-1-1 1 0 0,0 1-1 0 0,0-1 0 0 0,-1 0 0 0 0,1 0 1 0 0,-1 0-1 0 0,0 0 0 0 0,0 0 1 0 0,-1 0-1 0 0,-4 4 0 0 0,3-3-148 0 0,0 0 1 0 0,1 1-1 0 0,-7 12 0 0 0,10-16-84 0 0,1-2-40 0 0,0 0 256 0 0,-1-1 0 0 0,1 1 0 0 0,0 0 0 0 0,0 0 0 0 0,-1 0 0 0 0,1 0 0 0 0,-1 0 0 0 0,1 0 0 0 0,0 0 0 0 0,-1-1 0 0 0,0 1 0 0 0,1 0 0 0 0,-1 0 0 0 0,1-1 0 0 0,-1 1 0 0 0,0 0 0 0 0,0-1 0 0 0,1 1 0 0 0,-1-1 0 0 0,0 1 0 0 0,0-1 0 0 0,-1 2 0 0 0,0-1-152 0 0,0 6-76 0 0,2-6 257 0 0,-1 1 0 0 0,1 0 1 0 0,-1 0-1 0 0,1 0 0 0 0,0 0 0 0 0,-1 0 0 0 0,1 0 1 0 0,0 0-1 0 0,0 0 0 0 0,1 3 0 0 0,-1-4 8 0 0,-1 0-1 0 0,1 0 1 0 0,0 1-1 0 0,0-1 0 0 0,0 0 1 0 0,0 0-1 0 0,0 1 1 0 0,1-1-1 0 0,-1 0 1 0 0,0 0-1 0 0,1 0 1 0 0,-1 0-1 0 0,0 1 1 0 0,1-1-1 0 0,-1 0 1 0 0,1 0-1 0 0,0 0 1 0 0,-1 0-1 0 0,1 0 0 0 0,0 0 1 0 0,0 0-1 0 0,0 0 1 0 0,-1-1-1 0 0,1 1 1 0 0,0 0-1 0 0,0 0 1 0 0,0-1-1 0 0,0 1 1 0 0,0 0-1 0 0,1-1 1 0 0,-1 1-1 0 0,0-1 0 0 0,0 0 1 0 0,2 1-1 0 0,2 1 29 0 0,60 28 498 0 0,-58-27-419 0 0,1 1 0 0 0,-1 0 1 0 0,0 0-1 0 0,10 8 0 0 0,-15-11-89 0 0,0 1-1 0 0,0 0 0 0 0,0-1 1 0 0,-1 1-1 0 0,1 0 0 0 0,0 0 1 0 0,-1 0-1 0 0,0 0 1 0 0,1 1-1 0 0,-1-1 0 0 0,0 0 1 0 0,0 0-1 0 0,0 1 1 0 0,-1-1-1 0 0,1 0 0 0 0,-1 1 1 0 0,1-1-1 0 0,0 4 0 0 0,-2-2 10 0 0,0 1 0 0 0,1-1 0 0 0,-1 0 0 0 0,-1 0 0 0 0,1 0-1 0 0,-1 0 1 0 0,1 0 0 0 0,-1 0 0 0 0,0-1 0 0 0,0 1 0 0 0,-5 5 0 0 0,-1 2 34 0 0,-1-1 1 0 0,-13 12-1 0 0,15-16-38 0 0,0-1 0 0 0,0 0 0 0 0,0-1-1 0 0,0 0 1 0 0,-1 0 0 0 0,1-1 0 0 0,-1 1 0 0 0,0-2 0 0 0,0 1 0 0 0,0-1-1 0 0,-1 0 1 0 0,-10 0 0 0 0,15-1-92 0 0,-1-1 0 0 0,0 1 0 0 0,0-1 0 0 0,1 0 0 0 0,-1-1 0 0 0,0 1 0 0 0,1-1 0 0 0,-1 0 0 0 0,0 0 0 0 0,1-1 0 0 0,-1 1 0 0 0,1-1 0 0 0,0 0 0 0 0,-1 0-1 0 0,1 0 1 0 0,0-1 0 0 0,0 1 0 0 0,1-1 0 0 0,-1 0 0 0 0,0 0 0 0 0,1-1 0 0 0,0 1 0 0 0,-3-5 0 0 0,4 6-263 0 0,1-1-1 0 0,0 0 1 0 0,0 0 0 0 0,0 0-1 0 0,1 1 1 0 0,-1-1-1 0 0,1 0 1 0 0,-1 0-1 0 0,1 0 1 0 0,0 0 0 0 0,0 0-1 0 0,0 0 1 0 0,1 0-1 0 0,-1 0 1 0 0,2-6 0 0 0,8-10-2062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11520 0 0,'2'2'9997'0'0,"-1"0"-9699"0"0,1 0 0 0 0,-1 0 1 0 0,1 1-1 0 0,-1-1 1 0 0,0 0-1 0 0,0 1 0 0 0,0 0 1 0 0,0-1-1 0 0,-1 1 0 0 0,2 4 1 0 0,2 35 1327 0 0,-2-21-1374 0 0,-1-6-59 0 0,0 0 1 0 0,-2 0-1 0 0,-1 17 1 0 0,-2 21 106 0 0,3-21-153 0 0,0-20-117 0 0,1-1 1 0 0,0 1-1 0 0,0 0 1 0 0,1 0-1 0 0,1 0 1 0 0,3 14-1 0 0,-1-3-14 0 0,-1-6-76 0 0,-1-10 61 0 0,-1-6 38 0 0,0-11-107 0 0,0-1-1 0 0,5-18 1 0 0,-2 13 32 0 0,12-90 122 0 0,-12 85-32 0 0,0-1 23 0 0,10-27-1 0 0,-2 7-76 0 0,-5 20 0 0 0,12-29 0 0 0,-13 36 19 0 0,-2 6 31 0 0,0 0 0 0 0,0 1 0 0 0,7-11 0 0 0,-10 17-40 0 0,1 1 0 0 0,-1-1 0 0 0,0 1 0 0 0,1-1 0 0 0,-1 1 0 0 0,1-1 0 0 0,-1 1 0 0 0,1 0 0 0 0,0 0-1 0 0,-1-1 1 0 0,1 1 0 0 0,0 1 0 0 0,0-1 0 0 0,0 0 0 0 0,0 0 0 0 0,0 1 0 0 0,0-1 0 0 0,0 1 0 0 0,0-1 0 0 0,3 1 0 0 0,-3 0 163 0 0,0 1-110 0 0,0 1 0 0 0,1 0-1 0 0,-1 0 1 0 0,0-1 0 0 0,0 1-1 0 0,0 0 1 0 0,1 3 0 0 0,0-1 17 0 0,2 1-32 0 0,-1 0 0 0 0,0 0-1 0 0,0 1 1 0 0,-1-1 0 0 0,1 1 0 0 0,-1 0 0 0 0,-1 0 0 0 0,1 0 0 0 0,-1 1 0 0 0,2 8-1 0 0,10 48 63 0 0,-6-33-59 0 0,-2 0-1 0 0,2 34 1 0 0,-2 45-21 0 0,0 3-1428 0 0,-5-66-2583 0 0,-1-30-5112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11056 0 0,'-10'10'9618'0'0,"13"-9"-8959"0"0,-1-1 0 0 0,1 0-1 0 0,-1 1 1 0 0,1 0 0 0 0,-1-1 0 0 0,1 1-1 0 0,4 2 1 0 0,-4-1-446 0 0,0-1 0 0 0,0 0-1 0 0,0 0 1 0 0,1 0 0 0 0,4 1-1 0 0,6 0 272 0 0,-1 1-1 0 0,0 1 1 0 0,17 6-1 0 0,-3-1 33 0 0,-9-5-624 0 0,0 0 0 0 0,38 1-1 0 0,-25-2-2070 0 0,-13-1-4525 0 0,3-5-2102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124 187 13360 0 0,'0'0'1026'0'0,"-1"-1"-668"0"0,0 0-30 0 0,0 0 1 0 0,0 0 0 0 0,0 0 0 0 0,0 0 0 0 0,-1 0 0 0 0,1 0 0 0 0,0 0 0 0 0,0 1 0 0 0,-1-1 0 0 0,1 0-1 0 0,-1 1 1 0 0,1-1 0 0 0,0 1 0 0 0,-1 0 0 0 0,1-1 0 0 0,-1 1 0 0 0,1 0 0 0 0,-3 0 0 0 0,0 0 568 0 0,2-1-587 0 0,0 1 0 0 0,1 0 0 0 0,-1 1 0 0 0,0-1 0 0 0,0 0 0 0 0,0 0 0 0 0,1 1 0 0 0,-1-1 0 0 0,0 1 0 0 0,0 0 0 0 0,1-1 0 0 0,-1 1 0 0 0,0 0 0 0 0,1 0 0 0 0,-1 0 0 0 0,1 0 0 0 0,-1 0 0 0 0,1 1 0 0 0,0-1 0 0 0,-1 0 0 0 0,1 1 0 0 0,-2 2 0 0 0,-3 4 345 0 0,0 1 0 0 0,-8 17 0 0 0,10-18-553 0 0,1-2-50 0 0,1 0 0 0 0,0 0 0 0 0,0 0-1 0 0,1-1 1 0 0,0 2 0 0 0,0-1 0 0 0,0 11 0 0 0,-3 16 44 0 0,2-17-96 0 0,0 1 0 0 0,1 0 0 0 0,1 1 0 0 0,0-1 0 0 0,2 0 0 0 0,0 0 0 0 0,1-1 0 0 0,0 1 0 0 0,1 0 1 0 0,1-1-1 0 0,1 0 0 0 0,0 0 0 0 0,1-1 0 0 0,1 1 0 0 0,10 13 0 0 0,-15-24-23 0 0,1 1 0 0 0,0-1-1 0 0,0-1 1 0 0,1 1 0 0 0,0-1-1 0 0,-1 1 1 0 0,2-1 0 0 0,-1-1 0 0 0,0 1-1 0 0,1-1 1 0 0,-1 0 0 0 0,1 0 0 0 0,0 0-1 0 0,0-1 1 0 0,0 0 0 0 0,0 0 0 0 0,1-1-1 0 0,-1 0 1 0 0,8 1 0 0 0,1-2-2 0 0,17 1-45 0 0,-30-2 62 0 0,1 1 0 0 0,-1 0 0 0 0,0-1 0 0 0,0 1 0 0 0,0-1 0 0 0,0 1 0 0 0,0-1 0 0 0,0 0 0 0 0,0 0 0 0 0,0 0 0 0 0,3-2 0 0 0,39-37-8 0 0,-36 32 22 0 0,0 0 1 0 0,-1 0-1 0 0,-1-1 0 0 0,0 0 1 0 0,6-10-1 0 0,22-48 84 0 0,-20 31 24 0 0,11-39 1 0 0,-20 61-88 0 0,-1-5-5 0 0,1 0 0 0 0,-2 0 1 0 0,-1 0-1 0 0,0 0 0 0 0,-1 0 0 0 0,-2 0 1 0 0,1-1-1 0 0,-2 1 0 0 0,-1 0 0 0 0,0 0 0 0 0,-11-34 1 0 0,11 47-95 0 0,1-1 0 0 0,-1 0 0 0 0,0 1 0 0 0,-1 0 0 0 0,1 0-1 0 0,-1 0 1 0 0,0 0 0 0 0,-1 0 0 0 0,1 1 0 0 0,-1 0 0 0 0,0 0 0 0 0,-1 0 0 0 0,1 1 0 0 0,-1 0 0 0 0,0 0 0 0 0,0 0 0 0 0,0 1 0 0 0,-1-1 0 0 0,1 1 0 0 0,-1 1 0 0 0,1 0 0 0 0,-1 0 0 0 0,0 0 0 0 0,0 0 0 0 0,0 1 0 0 0,0 0 0 0 0,0 1 0 0 0,0 0 0 0 0,0 0 0 0 0,0 0 0 0 0,-10 3-1 0 0,6-1-990 0 0,0 1 0 0 0,1 0 0 0 0,-1 1-1 0 0,1 1 1 0 0,-15 7 0 0 0,3 2-7478 0 0</inkml:trace>
  <inkml:trace contextRef="#ctx0" brushRef="#br0" timeOffset="1">168 321 12440 0 0,'1'1'9682'0'0,"20"23"-4673"0"0,10 9-2278 0 0,-26-27-2494 0 0,1 0-1 0 0,-1 0 1 0 0,0 0 0 0 0,0 0 0 0 0,0 1-1 0 0,3 8 1 0 0,-5-11-195 0 0,0 0 0 0 0,0 0 0 0 0,0-1 0 0 0,0 1 0 0 0,1-1 0 0 0,-1 1 1 0 0,7 3-1 0 0,-5-3-3 0 0,0 0 1 0 0,0 1-1 0 0,6 7 1 0 0,44 67-184 0 0,-30-44-1804 0 0,-18-20 785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7832 0 0,'0'0'705'0'0,"2"-1"-577"0"0,6-2 97 0 0,8-2-475 0 0,-2 4 3694 0 0,32 1 9843 0 0,-44 0-12389 0 0,0 1-170 0 0,0 0-630 0 0,1 1 0 0 0,0-1 1 0 0,0 0-1 0 0,0 0 0 0 0,0 0 1 0 0,0-1-1 0 0,1 1 1 0 0,-1-1-1 0 0,4 1 0 0 0,-1 2-29 0 0,-4-1-183 0 0,17 12-2196 0 0</inkml:trace>
  <inkml:trace contextRef="#ctx0" brushRef="#br0" timeOffset="1">6 188 14744 0 0,'-2'7'436'0'0,"-2"6"866"0"0,18-9 1287 0 0,1 0-1285 0 0,-5-1-389 0 0,0-1-1 0 0,0 0 1 0 0,0 0 0 0 0,10-1 0 0 0,-15 0-788 0 0,1 0 1 0 0,-1 0 0 0 0,1 0-1 0 0,-1 0 1 0 0,1 1 0 0 0,6 3-1 0 0,-6-2-365 0 0,0-1 0 0 0,1 0 0 0 0,-1 0-1 0 0,9 1 1 0 0,7-2-1376 0 0,0 4-96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23 13360 0 0,'-1'-2'3681'0'0,"-4"-16"5273"0"0,3 17-8071 0 0,0 1-793 0 0,0-1 1 0 0,0 1-1 0 0,0 0 1 0 0,0 0-1 0 0,1 0 1 0 0,-1 0-1 0 0,0 0 0 0 0,0 0 1 0 0,0 0-1 0 0,0 1 1 0 0,0-1-1 0 0,1 1 1 0 0,-1-1-1 0 0,0 1 1 0 0,0 0-1 0 0,1 0 0 0 0,-1-1 1 0 0,0 1-1 0 0,1 0 1 0 0,-1 1-1 0 0,1-1 1 0 0,-1 0-1 0 0,1 0 1 0 0,0 1-1 0 0,-3 2 0 0 0,-3 4 53 0 0,1 0 1 0 0,0 0-1 0 0,-8 16 0 0 0,-8 24-59 0 0,9-23-60 0 0,2 0 1 0 0,-13 38-1 0 0,13-36-47 0 0,7-17-58 0 0,0 0 1 0 0,-3 15-1 0 0,4-16-36 0 0,1 0 1 0 0,-1 0-1 0 0,-4 9 0 0 0,5-15-69 0 0,1 1 0 0 0,-1-1-1 0 0,0 1 1 0 0,0-1 0 0 0,-1 0 0 0 0,1 0-1 0 0,-1 0 1 0 0,1 0 0 0 0,-7 4-1 0 0,7-6-217 0 0,-1-1-1 0 0,1 1 0 0 0,-1-1 0 0 0,1 0 1 0 0,-1 0-1 0 0,1 0 0 0 0,-1 0 0 0 0,1-1 0 0 0,-1 1 1 0 0,1-1-1 0 0,-1 1 0 0 0,1-1 0 0 0,0 0 0 0 0,-3-1 1 0 0,1-2-41 0 0,-1-1 0 0 0,1 1 0 0 0,0-1 1 0 0,1 0-1 0 0,-1 0 0 0 0,1 0 0 0 0,0 0 1 0 0,0-1-1 0 0,-3-8 0 0 0,2 6 168 0 0,3 5 181 0 0,0-1 0 0 0,-1 0 0 0 0,1 1 0 0 0,1-1 0 0 0,-1 0 0 0 0,0 0 0 0 0,1-5 1 0 0,-4-15 154 0 0,0 2 769 0 0,1 1 0 0 0,1-1 0 0 0,1 1 0 0 0,1-23 0 0 0,0 21 3562 0 0,2 23-4187 0 0,0 1 1 0 0,0 0-1 0 0,0-1 1 0 0,0 1-1 0 0,-1 0 0 0 0,1 0 1 0 0,0 1-1 0 0,2 1 1 0 0,3 2 125 0 0,7 4-70 0 0,0 0-1 0 0,-1 1 1 0 0,0 1 0 0 0,-1 0 0 0 0,0 1 0 0 0,-1 0 0 0 0,0 0-1 0 0,9 16 1 0 0,-7-12-78 0 0,1 0 0 0 0,18 15 0 0 0,1 2 31 0 0,1-1-161 0 0,-24-23-115 0 0,0-1 0 0 0,-1 2 0 0 0,14 18-1 0 0,-20-25-581 0 0,0 1 0 0 0,0-1-1 0 0,0 1 1 0 0,1-1-1 0 0,4 4 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72 19895 0 0,'0'0'6855'0'0,"1"2"-6370"0"0,8 23-131 0 0,-7-18-273 0 0,0 0-1 0 0,1-1 0 0 0,-1 1 0 0 0,1-1 0 0 0,1 1 1 0 0,-1-1-1 0 0,6 6 0 0 0,-4-6-70 0 0,0-1 0 0 0,0-1 0 0 0,1 1 0 0 0,-1-1 0 0 0,12 6 0 0 0,-15-8-5 0 0,1-1 0 0 0,-1 0 0 0 0,0 0 0 0 0,1 0 0 0 0,-1 0 0 0 0,1 0 0 0 0,-1-1 0 0 0,1 1 0 0 0,0-1 0 0 0,-1 0 0 0 0,1 0 0 0 0,0 0 0 0 0,-1 0 0 0 0,1 0 0 0 0,-1 0 0 0 0,1-1 0 0 0,0 1 0 0 0,-1-1 0 0 0,3-1 0 0 0,-1 0 27 0 0,-1-1 0 0 0,1 1-1 0 0,-1-1 1 0 0,0 0 0 0 0,0-1-1 0 0,0 1 1 0 0,0 0 0 0 0,0-1-1 0 0,3-6 1 0 0,4-4 124 0 0,-8 11-124 0 0,-1 0 0 0 0,1 1 0 0 0,-1-1 0 0 0,0 0 0 0 0,0 0 0 0 0,0 0 0 0 0,0 0 0 0 0,0 0 0 0 0,-1 0 0 0 0,1 0 0 0 0,-1 0 0 0 0,0 0 0 0 0,0 0 0 0 0,0 0 0 0 0,0 0 0 0 0,-1 0-1 0 0,1 0 1 0 0,-1 0 0 0 0,1 0 0 0 0,-1 0 0 0 0,0 0 0 0 0,-3-5 0 0 0,-3-6 21 0 0,6 11-40 0 0,-1-1-1 0 0,0 1 0 0 0,0 0 0 0 0,0-1 0 0 0,0 1 1 0 0,0 0-1 0 0,-1 0 0 0 0,1 0 0 0 0,-1 1 0 0 0,0-1 1 0 0,0 1-1 0 0,0-1 0 0 0,-4-2 0 0 0,1 3-308 0 0,1-1 0 0 0,-1 1 0 0 0,0 1 0 0 0,0-1-1 0 0,1 1 1 0 0,-1 0 0 0 0,0 0 0 0 0,-1 0 0 0 0,-8 1 0 0 0,5 1-874 0 0,0 0 1 0 0,0 0-1 0 0,1 1 1 0 0,-1 0-1 0 0,-12 5 1 0 0,-6 3-7380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20127 0 0,'-6'-24'1826'0'0,"6"24"-1845"0"0,-8 0 1203 0 0,4 14-13190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2:5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7368 0 0,'0'0'18111'0'0,"10"-4"-18599"0"0,6-6-6208 0 0,0 6-1295 0 0</inkml:trace>
  <inkml:trace contextRef="#ctx0" brushRef="#br0" timeOffset="1">390 0 19351 0 0,'0'0'2120'0'0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3:0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32 2304 0 0,'0'0'15513'0'0,"1"-2"-14439"0"0,2-4-385 0 0,-2 4-370 0 0,0 0-1 0 0,0 0 1 0 0,0 0-1 0 0,0 1 1 0 0,-1-1 0 0 0,1 0-1 0 0,0 0 1 0 0,-1 0-1 0 0,1-5 4050 0 0,-3 9-4343 0 0,1 0 0 0 0,-1-1 0 0 0,1 1 1 0 0,0 0-1 0 0,0 0 0 0 0,0 0 0 0 0,-2 3 0 0 0,3-4-12 0 0,-70 128 276 0 0,52-100-243 0 0,9-13-21 0 0,-1 0 0 0 0,-1 0-1 0 0,-13 14 1 0 0,17-23-16 0 0,-1-1 0 0 0,-1 1-1 0 0,1-2 1 0 0,-1 1 0 0 0,0-1-1 0 0,-1 0 1 0 0,-15 5 0 0 0,14-5-7 0 0,-3 0-2 0 0,0-1 0 0 0,-1 0 0 0 0,-20 3 0 0 0,6-2 0 0 0,24-4-12 0 0,0 0-2 0 0,-1 0-1 0 0,1 0 1 0 0,-1-1-1 0 0,1 0 1 0 0,-6 0 0 0 0,-1 0-84 0 0,-29 0-170 0 0,39 0 106 0 0,-2-2-541 0 0,-1 0 368 0 0,10-8-5281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14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 13848 0 0,'0'0'1489'0'0,"0"1"-1409"0"0,1 0-85 0 0,3 13 40 0 0,-5 3-522 0 0,1-16 497 0 0,0 0 1 0 0,1 0 0 0 0,-1 0 0 0 0,1 0 0 0 0,0-1 0 0 0,-1 1 0 0 0,1 0 0 0 0,-1 0 0 0 0,1 0 0 0 0,0-1 0 0 0,0 1 0 0 0,0 0 0 0 0,1 1 13 0 0,1 0 92 0 0,-1 0 0 0 0,1 1 1 0 0,0-1-1 0 0,0 0 0 0 0,0 0 0 0 0,0-1 0 0 0,0 1 0 0 0,7 1 0 0 0,0 2 21 0 0,-6-3-45 0 0,1 0 0 0 0,0-1 0 0 0,0 1 0 0 0,0-1 1 0 0,0 0-1 0 0,6 0 0 0 0,19 4 316 0 0,12 5-45 0 0,1-3 0 0 0,45 3-1 0 0,-73-8-324 0 0,195 2 698 0 0,-145-4-456 0 0,200-13 146 0 0,-90 3-305 0 0,129-5 167 0 0,-6 1 229 0 0,66 6 28 0 0,-137 4-254 0 0,19-2-39 0 0,-119 3-138 0 0,80-5 44 0 0,102-5-83 0 0,127-10 194 0 0,-46 9 299 0 0,-109 4-104 0 0,-129 8-204 0 0,-10 0 32 0 0,87 0 72 0 0,-124 3-160 0 0,7-7-28 0 0,-41 11-95 0 0,-3 0-15 0 0,-20 0 27 0 0,-33-3-96 0 0,25 1 0 0 0,-37-3-109 0 0,-71-58-4988 0 0,14 8 3350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3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10592 0 0,'0'2'7965'0'0,"0"2"-7471"0"0,-1 1 0 0 0,0 0 0 0 0,0 0-1 0 0,0 0 1 0 0,-1-1 0 0 0,0 1 0 0 0,0-1 0 0 0,-3 6 0 0 0,-23 36 954 0 0,27-45-1457 0 0,-16 20 168 0 0,-3 7-9 0 0,14-20-127 0 0,0 1 1 0 0,-9 9-1 0 0,-13 18 50 0 0,-36 68-289 0 0,61-100 152 0 0,0 1 1 0 0,0-1 0 0 0,-1 0-1 0 0,1 0 1 0 0,-1 0 0 0 0,-5 3-1 0 0,7-5 28 0 0,0-1-255 0 0,-8-11-1384 0 0,8 6 1611 0 0,-1 1 0 0 0,1-1-1 0 0,0 1 1 0 0,1-1 0 0 0,-1 0 0 0 0,1 0-1 0 0,-1 0 1 0 0,1 0 0 0 0,0 0-1 0 0,1 0 1 0 0,-1-1 0 0 0,1 1 0 0 0,0-4-1 0 0,0-3 74 0 0,0 0-1 0 0,1 1 1 0 0,1-1-1 0 0,2-10 1 0 0,1 5 151 0 0,-4 13-63 0 0,0 0 1 0 0,0-1-1 0 0,0 1 0 0 0,0 0 1 0 0,-1 0-1 0 0,1-5 0 0 0,-1 7-32 0 0,0 1-1 0 0,0-1 0 0 0,1 0 0 0 0,-1 0 0 0 0,0 1 1 0 0,0-1-1 0 0,1 0 0 0 0,-1 0 0 0 0,0 1 0 0 0,1-1 1 0 0,-1 0-1 0 0,1 1 0 0 0,-1-1 0 0 0,1 1 1 0 0,-1-1-1 0 0,1 1 0 0 0,0-1 0 0 0,-1 1 0 0 0,1-1 1 0 0,0 1-1 0 0,-1-1 0 0 0,1 1 0 0 0,0 0 0 0 0,-1-1 1 0 0,2 1-1 0 0,17-4 1016 0 0,-15 4-964 0 0,-1 1 1 0 0,1-1-1 0 0,-1 1 1 0 0,1 0 0 0 0,-1 1-1 0 0,0-1 1 0 0,1 1 0 0 0,3 1-1 0 0,23 17 399 0 0,-20-12-387 0 0,0 0 1 0 0,-1 1-1 0 0,15 18 1 0 0,10 9 251 0 0,-24-25-248 0 0,16 20 0 0 0,-18-20-542 0 0,1 0 0 0 0,19 17 0 0 0,-12-14-766 0 0,0 4-58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3:0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9872 0 0,'0'0'14310'0'0,"-1"3"-14039"0"0,0-2-239 0 0,1 1 0 0 0,-1 0 0 0 0,1 0 1 0 0,-1 1-1 0 0,1-1 0 0 0,0 0 0 0 0,0 0 0 0 0,0 0 1 0 0,0 0-1 0 0,0 0 0 0 0,0 0 0 0 0,1 0 1 0 0,-1 0-1 0 0,1 0 0 0 0,-1 0 0 0 0,2 3 1 0 0,-1-2-29 0 0,0-1 0 0 0,-1 1 0 0 0,1 0 0 0 0,-1 0 0 0 0,0 0 0 0 0,0 0 0 0 0,0-1 0 0 0,0 1 0 0 0,0 0 0 0 0,-1 0 0 0 0,1 0 0 0 0,-2 5 0 0 0,-16 36 46 0 0,10-25-42 0 0,2-4-45 0 0,0 0 0 0 0,1 0 0 0 0,0 0-1 0 0,2 1 1 0 0,0 0 0 0 0,0 0 0 0 0,2 0 0 0 0,0 32 0 0 0,3-40-241 0 0,-1-1 1 0 0,2 1-1 0 0,-1 0 1 0 0,1-1-1 0 0,0 0 1 0 0,0 0 0 0 0,1 0-1 0 0,0 0 1 0 0,0 0-1 0 0,1-1 1 0 0,9 11-1 0 0,-3-7-1818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3:0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7368 0 0,'0'0'14343'0'0,"-1"1"-13627"0"0,-4 4-340 0 0,0 1 0 0 0,0-1 0 0 0,-1-1 0 0 0,-9 8 0 0 0,3-3-205 0 0,3-2-80 0 0,0 1 1 0 0,1 1-1 0 0,0 0 0 0 0,-8 10 1 0 0,-12 15-100 0 0,-18 16 80 0 0,23-29-349 0 0,-25 33 0 0 0,46-52 212 0 0,-1 1 0 0 0,0-1 0 0 0,0 1 0 0 0,0-1 0 0 0,0 0 0 0 0,-4 2 0 0 0,6-3 50 0 0,-2 0-233 0 0,1-2-917 0 0,-4-3 841 0 0,4 3-11 0 0,1 0-302 0 0,-1-5 608 0 0,0 1 1 0 0,0-1-1 0 0,1 1 1 0 0,-1-1-1 0 0,1 0 0 0 0,1 1 1 0 0,-1-1-1 0 0,1 0 0 0 0,0 0 1 0 0,0 1-1 0 0,1-1 1 0 0,-1 0-1 0 0,1 0 0 0 0,3-9 1 0 0,4-6-18 0 0,-7 14 161 0 0,2 1 1 0 0,-1-1-1 0 0,6-9 1 0 0,-7 13 7 0 0,1 1 0 0 0,-1 0 1 0 0,1 0-1 0 0,-1 1 0 0 0,1-1 1 0 0,0 0-1 0 0,0 0 1 0 0,-1 1-1 0 0,1-1 0 0 0,0 1 1 0 0,0 0-1 0 0,1-1 0 0 0,-1 1 1 0 0,0 0-1 0 0,0 0 0 0 0,1 1 1 0 0,-1-1-1 0 0,4 0 0 0 0,-1 0 41 0 0,0 1 0 0 0,1-1-1 0 0,-1 2 1 0 0,0-1-1 0 0,1 0 1 0 0,-1 1-1 0 0,11 3 1 0 0,-7-1 16 0 0,1 0 1 0 0,-1 1-1 0 0,0 0 1 0 0,-1 1-1 0 0,1 0 1 0 0,9 7-1 0 0,46 40 269 0 0,-49-39-355 0 0,15 18-25 0 0,-23-23-54 0 0,0 0 0 0 0,1-1 0 0 0,0 1 0 0 0,12 7 0 0 0,20 16-1075 0 0,-15-10-1917 0 0,-9-12-5353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12440 0 0,'0'0'15702'0'0,"0"3"-15541"0"0,-2 8-72 0 0,0 0 0 0 0,-1 0 0 0 0,-6 16 0 0 0,7-22-69 0 0,-1 3-4 0 0,0 0 1 0 0,-1 0-1 0 0,-8 11 0 0 0,-7 16-30 0 0,-2 8-368 0 0,-41 65 1 0 0,29-51 135 0 0,22-35 185 0 0,-18 24 0 0 0,11-21-512 0 0,12-16 226 0 0,0 0 1 0 0,-1 0-1 0 0,-13 12 0 0 0,17-17 338 0 0,1-3 10 0 0,0 1 0 0 0,1 0-1 0 0,-1 0 1 0 0,1-1 0 0 0,-1 1 0 0 0,1 0 0 0 0,0 0-1 0 0,0 1 1 0 0,-2 3 0 0 0,2-5 475 0 0,4 0-284 0 0,5 2-36 0 0,1-1 0 0 0,0 0 0 0 0,0 0 0 0 0,0-1 1 0 0,9 0-1 0 0,52-2 735 0 0,-26 0-490 0 0,196 1 95 0 0,-217 4-528 0 0,-21-3 19 0 0,0-1 0 0 0,0 1 0 0 0,0-1 0 0 0,0 0 0 0 0,0 1 0 0 0,0-1 0 0 0,0 0 0 0 0,0 0 0 0 0,0-1 0 0 0,0 1 0 0 0,3-1 0 0 0,49-13-6579 0 0,-38 13-1683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13360 0 0,'0'0'11310'0'0,"0"1"-10621"0"0,3 77 104 0 0,-2 44 254 0 0,-2-103-1045 0 0,5 31-1 0 0,-2-34-6 0 0,-1 0-1 0 0,-2 31 1 0 0,-8 49-902 0 0,11-120 819 0 0,0-10-16 0 0,-6-8 60 0 0,5-71 0 0 0,0 103 46 0 0,1 0 1 0 0,6-19-1 0 0,2-11 117 0 0,-4 15 33 0 0,0 1 0 0 0,12-29 0 0 0,0 2 290 0 0,-16 45-391 0 0,-1 2-2 0 0,0 1-1 0 0,0 0 0 0 0,0 0 1 0 0,0 0-1 0 0,0 0 1 0 0,1 0-1 0 0,0 0 0 0 0,-1 0 1 0 0,1 1-1 0 0,0-1 1 0 0,3-2-1 0 0,-4 4-23 0 0,0 0-1 0 0,0 0 1 0 0,0 1-1 0 0,0-1 1 0 0,0 0-1 0 0,0 1 1 0 0,1-1-1 0 0,-1 1 1 0 0,0-1-1 0 0,0 1 1 0 0,1-1-1 0 0,-1 1 1 0 0,0 0-1 0 0,1 0 1 0 0,-1-1-1 0 0,0 1 1 0 0,1 0-1 0 0,-1 0 1 0 0,0 1-1 0 0,1-1 1 0 0,-1 0-1 0 0,0 0 1 0 0,1 1-1 0 0,-1-1 1 0 0,0 0-1 0 0,0 1 1 0 0,1-1-1 0 0,0 2 1 0 0,1-1 0 0 0,0 1-1 0 0,-1 0 1 0 0,1-1 0 0 0,-1 1 0 0 0,1 0 0 0 0,-1 0-1 0 0,0 1 1 0 0,0-1 0 0 0,0 0 0 0 0,0 1 0 0 0,0-1-1 0 0,2 6 1 0 0,7 8 30 0 0,-7-12-27 0 0,0 1 0 0 0,-1-1 0 0 0,1 1 0 0 0,-1 0 0 0 0,0 0-1 0 0,-1 0 1 0 0,1 1 0 0 0,-1-1 0 0 0,0 1 0 0 0,2 6 0 0 0,-1-2 37 0 0,0 1 1 0 0,1-1-1 0 0,0 0 1 0 0,1 0-1 0 0,0 0 1 0 0,1-1-1 0 0,0 0 1 0 0,11 13-1 0 0,-14-16-64 0 0,1-1 0 0 0,-1 1 0 0 0,0 0 0 0 0,3 10 0 0 0,-4-11-12 0 0,1 1 0 0 0,-1-1 0 0 0,1 1 0 0 0,0-1 0 0 0,4 6 0 0 0,5 2-159 0 0,-9-10 90 0 0,-1-1-1 0 0,0 1 0 0 0,1 0 1 0 0,-1 0-1 0 0,0 0 0 0 0,0 0 1 0 0,0 0-1 0 0,-1 0 0 0 0,1 0 1 0 0,-1 1-1 0 0,0-1 0 0 0,0 0 1 0 0,1 7-1 0 0,-1-6-111 0 0,0 1 0 0 0,0 0 0 0 0,0-1 0 0 0,1 1 0 0 0,-1-1 0 0 0,1 0 0 0 0,4 7 0 0 0,-5-10-320 0 0,-10 7-1144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11976 0 0,'2'0'4945'0'0,"51"4"3076"0"0,-33-1-6817 0 0,21 0 0 0 0,-17-2-606 0 0,25 4 1 0 0,1 1-1345 0 0,-15-4-2800 0 0,-11-2 1650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20 168 5528 0 0,'-20'7'15009'0'0,"24"0"-14616"0"0,-4-6 72 0 0,4 7 584 0 0,0 0-1 0 0,11 13 1 0 0,-9-12-650 0 0,-1-1 1 0 0,7 14-1 0 0,-11-19-331 0 0,1 0-1 0 0,-1 0 1 0 0,0 0 0 0 0,0 1-1 0 0,-1-1 1 0 0,1 0 0 0 0,-1 1-1 0 0,1-1 1 0 0,-1 1 0 0 0,0-1 0 0 0,-1 5-1 0 0,0-1-23 0 0,0-1 0 0 0,0 1 0 0 0,1 0 0 0 0,0 0 0 0 0,0 0 0 0 0,1 0 0 0 0,2 12 0 0 0,-2-14-28 0 0,-1 1 0 0 0,1 0 0 0 0,-1-1 0 0 0,0 7 0 0 0,-1-7-15 0 0,1-1 1 0 0,0 1 0 0 0,1 0 0 0 0,-1 0 0 0 0,2 7 0 0 0,-1-11-1 0 0,-1-1 1 0 0,0 1-1 0 0,0 0 1 0 0,1 0-1 0 0,-1-1 0 0 0,0 1 1 0 0,1 0-1 0 0,-1-1 1 0 0,1 1-1 0 0,-1-1 0 0 0,1 1 1 0 0,-1 0-1 0 0,1-1 1 0 0,1 1-1 0 0,9 4-91 0 0,-8-5-12 0 0,0-2-82 0 0,-2 1 174 0 0,0 0 1 0 0,0 0-1 0 0,1 0 0 0 0,-1 0 0 0 0,0 0 1 0 0,0 0-1 0 0,0-1 0 0 0,0 1 0 0 0,-1 0 0 0 0,1-1 1 0 0,0 1-1 0 0,0-1 0 0 0,-1 1 0 0 0,1-1 1 0 0,-1 1-1 0 0,1-1 0 0 0,-1 1 0 0 0,0-1 0 0 0,0 1 1 0 0,0-1-1 0 0,1 0 0 0 0,-2 1 0 0 0,1-1 1 0 0,0 1-1 0 0,0-1 0 0 0,-1-2 0 0 0,0-7-17 0 0,1 1-1 0 0,0 0 0 0 0,1 0 1 0 0,4-20-1 0 0,-3 16-5 0 0,2-27-1 0 0,-4 30 32 0 0,0 1 1 0 0,1-1-1 0 0,1 1 1 0 0,0-1-1 0 0,0 1 1 0 0,7-17-1 0 0,-7 20 16 0 0,0-1 0 0 0,0 0 1 0 0,0 1-1 0 0,0-14 0 0 0,-1 15 4 0 0,-1-1 0 0 0,1 1 1 0 0,0 0-1 0 0,1 0 0 0 0,0 0 1 0 0,5-12-1 0 0,-3 11 36 0 0,0-1 1 0 0,1 1-1 0 0,0 0 0 0 0,1 1 1 0 0,-1-1-1 0 0,1 1 1 0 0,0 0-1 0 0,1 0 0 0 0,0 1 1 0 0,0 0-1 0 0,0 0 0 0 0,0 1 1 0 0,15-7-1 0 0,-20 10 138 0 0,1 1-7 0 0,12 0-27 0 0,-11 0 131 0 0,2 14-68 0 0,-4-11-212 0 0,0-1 0 0 0,-1 0 0 0 0,0 1 0 0 0,1-1 0 0 0,-1 1 0 0 0,0 0-1 0 0,0-1 1 0 0,-1 1 0 0 0,1 0 0 0 0,0-1 0 0 0,-1 1 0 0 0,0 0-1 0 0,1 0 1 0 0,-1 0 0 0 0,0-1 0 0 0,0 1 0 0 0,-1 0 0 0 0,1 0 0 0 0,-1 0-1 0 0,1-1 1 0 0,-2 5 0 0 0,0-1-19 0 0,1 0 0 0 0,0 0-1 0 0,0 11 1 0 0,1-11-17 0 0,0-1-1 0 0,-1 0 1 0 0,0 0 0 0 0,0 1-1 0 0,-3 9 1 0 0,-1-1-245 0 0,0 0 0 0 0,1 1 1 0 0,-3 17-1 0 0,6-30 210 0 0,1 0-1 0 0,-1 0 1 0 0,0 0 0 0 0,0-1-1 0 0,1 1 1 0 0,-1 0 0 0 0,-3 2-1 0 0,4-3 3 0 0,-1 0 0 0 0,0 0-1 0 0,1 0 1 0 0,-1 0 0 0 0,0 1-1 0 0,1-1 1 0 0,-1 0 0 0 0,1 0-1 0 0,0 0 1 0 0,-1 0 0 0 0,1 3 0 0 0,0-2-403 0 0,-10 6-504 0 0,8-6 497 0 0,3-1-425 0 0,-1 0 853 0 0,1-1-1 0 0,-1 1 1 0 0,0-1 0 0 0,0 1 0 0 0,1 0-1 0 0,-1-1 1 0 0,0 1 0 0 0,0-1 0 0 0,0 1-1 0 0,1 0 1 0 0,-1 0 0 0 0,0-1 0 0 0,0 2 44 0 0,0 0-1 0 0,0-1 1 0 0,0 1 0 0 0,0-1 0 0 0,0 1 0 0 0,0-1 0 0 0,1 1 0 0 0,-1-1 0 0 0,1 1 0 0 0,-1-1 0 0 0,1 1 0 0 0,0-1-1 0 0,-1 0 1 0 0,1 1 0 0 0,0-1 0 0 0,0 0 0 0 0,0 0 0 0 0,0 1 0 0 0,2 0 0 0 0,0 0 41 0 0,-1 0 0 0 0,1-1 0 0 0,0 1 1 0 0,0-1-1 0 0,0 0 0 0 0,6 2 0 0 0,9 3 230 0 0,-8-1 49 0 0,0-1 0 0 0,13 3 0 0 0,1 1 165 0 0,0 5 282 0 0,-16-8-654 0 0,-7-4-93 0 0,1 0-1 0 0,-1 0 0 0 0,0-1 1 0 0,0 1-1 0 0,0 0 1 0 0,0 0-1 0 0,0 0 0 0 0,0 0 1 0 0,0 1-1 0 0,-1-1 1 0 0,1 0-1 0 0,0 0 0 0 0,0 0 1 0 0,-1 1-1 0 0,1-1 1 0 0,-1 0-1 0 0,1 1 0 0 0,-1-1 1 0 0,0 0-1 0 0,1 1 1 0 0,-1-1-1 0 0,0 1 0 0 0,0-1 1 0 0,0 0-1 0 0,0 1 1 0 0,0-1-1 0 0,0 1 1 0 0,-1-1-1 0 0,1 1 0 0 0,-1 1 1 0 0,0 1-4 0 0,0-1 1 0 0,-1 1-1 0 0,1-1 1 0 0,-1 1 0 0 0,0-1-1 0 0,1 0 1 0 0,-2 0-1 0 0,1 0 1 0 0,-5 5 0 0 0,-14 14 64 0 0,17-17-66 0 0,-1 0 1 0 0,-1 0-1 0 0,1 0 1 0 0,-7 5-1 0 0,-9 4 11 0 0,15-9-14 0 0,-1-1 0 0 0,0 0 0 0 0,-7 4 0 0 0,-2 0 33 0 0,11-6-40 0 0,1 0-1 0 0,-1 0 1 0 0,1 0 0 0 0,-1 0-1 0 0,0-1 1 0 0,1 0 0 0 0,-1 0-1 0 0,0 0 1 0 0,-7 0 0 0 0,-39-1-7 0 0,48 0-62 0 0,0 0-43 0 0,-30-13-576 0 0,32 12 565 0 0,1 1 1 0 0,0-1-1 0 0,0 0 1 0 0,0 1-1 0 0,0-1 1 0 0,0 0-1 0 0,0 1 1 0 0,1-1-1 0 0,-1 1 1 0 0,0-1-1 0 0,0 0 1 0 0,0 1-1 0 0,0-1 1 0 0,1-1-1 0 0,0-8-6042 0 0,-1-4-1556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60 202 8752 0 0,'-38'0'16738'0'0,"38"3"-15527"0"0,6 12-19 0 0,-5-14-1147 0 0,0 1 1 0 0,-1-1-1 0 0,1 0 1 0 0,0 1-1 0 0,-1-1 0 0 0,1 1 1 0 0,-1-1-1 0 0,1 1 0 0 0,-1-1 1 0 0,1 1-1 0 0,-1-1 1 0 0,0 1-1 0 0,0 0 0 0 0,0-1 1 0 0,0 3-1 0 0,-7 7 148 0 0,6-9-163 0 0,-1-1 1 0 0,1 1-1 0 0,0 0 1 0 0,0 0-1 0 0,0 0 1 0 0,0 0-1 0 0,0 0 1 0 0,1 0-1 0 0,-2 5 0 0 0,-3 67 173 0 0,0-53-188 0 0,3-16-15 0 0,1 1 0 0 0,0 0 0 0 0,0-1 0 0 0,0 1 1 0 0,1 0-1 0 0,0-1 0 0 0,0 1 0 0 0,1 10 0 0 0,5 3 0 0 0,-5-14 0 0 0,1 0 0 0 0,-1-1 0 0 0,0 1 0 0 0,0 0 0 0 0,0 6 0 0 0,-3 3 0 0 0,2-12 0 0 0,-1 1 0 0 0,1-1 0 0 0,0 0 0 0 0,0 1 0 0 0,0-1 0 0 0,0 1 0 0 0,0-1 0 0 0,1 0 0 0 0,-1 1 0 0 0,2 2 0 0 0,19 37-73 0 0,-20-40 64 0 0,-1 0 1 0 0,1 0-1 0 0,-1-1 1 0 0,1 1-1 0 0,0 0 1 0 0,-1-1-1 0 0,1 1 1 0 0,0-1-1 0 0,0 1 1 0 0,0-1-1 0 0,0 1 0 0 0,0-1 1 0 0,1 0-1 0 0,-1 1 1 0 0,0-1-1 0 0,1 0 1 0 0,-1 0-1 0 0,1 0 1 0 0,-1 0-1 0 0,1 0 1 0 0,-1 0-1 0 0,1-1 1 0 0,0 1-1 0 0,-1 0 1 0 0,1-1-1 0 0,0 1 1 0 0,2-1-1 0 0,4 2-20 0 0,-1 0 0 0 0,1-1 0 0 0,-1 0 0 0 0,1 0 0 0 0,0-1 0 0 0,-1 0-1 0 0,1 0 1 0 0,-1-1 0 0 0,1 0 0 0 0,14-4 0 0 0,0-3-37 0 0,-16 6 64 0 0,0 0 0 0 0,-1 0 1 0 0,1-1-1 0 0,0 1 0 0 0,-1-1 0 0 0,0 0 1 0 0,7-6-1 0 0,1-1 52 0 0,-1-2 1 0 0,0 0-1 0 0,-1 0 0 0 0,0-1 1 0 0,-1-1-1 0 0,0 1 0 0 0,-1-2 1 0 0,-1 1-1 0 0,0-1 0 0 0,8-22 0 0 0,-10 21 74 0 0,-1 0-1 0 0,-1 0 0 0 0,0-1 1 0 0,-1 1-1 0 0,1-33 0 0 0,-3 20 5 0 0,-4-59 138 0 0,2 78-251 0 0,0 0 1 0 0,-1 1-1 0 0,0-1 1 0 0,-1 1-1 0 0,0 0 0 0 0,-8-17 1 0 0,4 11 11 0 0,6 12-52 0 0,-1-1 0 0 0,1 1 0 0 0,-1 0 0 0 0,0 0 0 0 0,0 0-1 0 0,0 0 1 0 0,0 0 0 0 0,-1 0 0 0 0,1 0 0 0 0,-1 1 0 0 0,1-1 0 0 0,-1 1 0 0 0,-4-3 0 0 0,7 5-5 0 0,-35-16-226 0 0,33 15 65 0 0,-1 0 0 0 0,0 0-1 0 0,0 0 1 0 0,0 1 0 0 0,0 0 0 0 0,0-1-1 0 0,1 1 1 0 0,-1 0 0 0 0,0 0 0 0 0,0 1-1 0 0,0-1 1 0 0,-3 1 0 0 0,-42 18-8392 0 0,22-6 492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23551 0 0,'0'0'539'0'0,"2"0"77"0"0,-1 0-579 0 0,2 0 103 0 0,0 0-1 0 0,1 0 0 0 0,-1 0 0 0 0,0 1 0 0 0,0-1 0 0 0,0 1 1 0 0,0 0-1 0 0,0 0 0 0 0,4 2 0 0 0,42 30 2426 0 0,-24-15-1490 0 0,-22-15-1008 0 0,-1-1-1 0 0,1 1 0 0 0,-1-1 1 0 0,1 1-1 0 0,-1 0 1 0 0,4 6-1 0 0,12 13 250 0 0,-10-14-274 0 0,1 1 0 0 0,-1-1 0 0 0,0 2 0 0 0,-1-1-1 0 0,12 20 1 0 0,5 9-245 0 0,-13-22-273 0 0,14 28-1 0 0,-23-41 151 0 0,-1-1-1 0 0,1 1 0 0 0,0 0 1 0 0,0-1-1 0 0,0 1 1 0 0,0-1-1 0 0,1 0 1 0 0,-1 0-1 0 0,1 0 1 0 0,-1 0-1 0 0,5 3 1 0 0,10 5-9095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18919 0 0,'0'0'1895'0'0,"2"0"-1735"0"0,5 0 40 0 0,135-2 4236 0 0,0 0-279 0 0,-135 2-4504 0 0,0-1-1 0 0,0 0 1 0 0,0 0-1 0 0,13-4 0 0 0,-16 4 128 0 0,-1 0-1 0 0,0 0 0 0 0,1-1 0 0 0,-1 1 0 0 0,0-1 0 0 0,0 0 0 0 0,0 0 0 0 0,0 0 0 0 0,0 0 1 0 0,-1-1-1 0 0,1 1 0 0 0,2-4 0 0 0,0-3-2146 0 0</inkml:trace>
  <inkml:trace contextRef="#ctx0" brushRef="#br0" timeOffset="1">222 1 20071 0 0,'0'0'61'0'0,"0"1"0"0"0,0-1-1 0 0,0 1 1 0 0,0-1 0 0 0,0 1 0 0 0,0-1-1 0 0,0 1 1 0 0,0 0 0 0 0,0-1-1 0 0,0 1 1 0 0,0-1 0 0 0,0 1-1 0 0,-1-1 1 0 0,1 1 0 0 0,0-1-1 0 0,0 1 1 0 0,-1-1 0 0 0,1 1 0 0 0,0-1-1 0 0,-1 1 1 0 0,1-1 0 0 0,0 0-1 0 0,-1 1 1 0 0,0 0 0 0 0,0 0 432 0 0,1 0-322 0 0,0 15 982 0 0,1-1 0 0 0,3 15 1 0 0,-2-13-412 0 0,-1-1 1 0 0,-2 28 0 0 0,0-10-286 0 0,1 3-89 0 0,-1-14-300 0 0,0-1-1 0 0,2 1 0 0 0,1-1 0 0 0,1 0 1 0 0,9 35-1 0 0,-8-43-125 0 0,3 25 0 0 0,-6-30-168 0 0,1 1-1 0 0,0 0 1 0 0,0-1-1 0 0,1 1 1 0 0,0-1-1 0 0,6 10 1 0 0,5 6-1364 0 0,-3-2-74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19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46 193 3224 0 0,'-45'-19'9198'0'0,"52"16"-8960"0"0,0 1 0 0 0,1 0 0 0 0,-1 0 0 0 0,1 0 0 0 0,-1 1 0 0 0,1 1 0 0 0,0-1 0 0 0,12 1 0 0 0,11-1 276 0 0,19-1 262 0 0,69 4 0 0 0,-46 2-490 0 0,-15-2-124 0 0,65 11-1 0 0,125 20-161 0 0,121 14 0 0 0,-186-20 0 0 0,6-3 2 0 0,200 31 143 0 0,-10 4 196 0 0,58-2-365 0 0,-24-23 304 0 0,-203-25-280 0 0,-151-8-2 0 0,-38-2 7 0 0,1 2 0 0 0,28 3-1 0 0,-37-1 11 0 0,-6-2-35 0 0,0 0 0 0 0,1 0 0 0 0,-1-1 0 0 0,12 0 0 0 0,-31-9-235 0 0,1 4 193 0 0,-1 1-1 0 0,-21-5 1 0 0,9 3 40 0 0,-7-2-52 0 0,-39-3 1 0 0,1 0 69 0 0,-202-29-63 0 0,49 10 70 0 0,60 14-3 0 0,52 7 0 0 0,-184-31 0 0 0,67 17-17 0 0,46 6-38 0 0,-249-24 55 0 0,300 31 0 0 0,32-5 0 0 0,37 5 0 0 0,-27-4 126 0 0,-37-4 278 0 0,86 12-249 0 0,0-2 0 0 0,1-1 1 0 0,-50-20-1 0 0,69 22-52 0 0,-21-12 1 0 0,32 13-94 0 0,2 0-23 0 0,5 5-51 0 0,3 1 8 0 0,23 1 57 0 0,28 3-1 0 0,-49-3 9 0 0,0-1 0 0 0,1 0-1 0 0,-1 0 1 0 0,0 0-1 0 0,0-1 1 0 0,6-1-1 0 0,16-1 3 0 0,94-4 92 0 0,-83 4-89 0 0,39-11-14 0 0,19 0 44 0 0,-78 11-34 0 0,21-5 1 0 0,-19 3 25 0 0,31-2 1 0 0,86-1 121 0 0,-36 4-126 0 0,-13 2 11 0 0,-37-3 9 0 0,67-3 3 0 0,20 2 27 0 0,-95 4-58 0 0,-25 1 2 0 0,-1 1 0 0 0,1 0 0 0 0,18 3 0 0 0,59 10 212 0 0,-46-7-45 0 0,50 12 0 0 0,-63-10-120 0 0,16 4-2 0 0,32 10-71 0 0,-33-11 0 0 0,6 2 62 0 0,26 8 22 0 0,99 27-189 0 0,-39-12 448 0 0,-44-14-129 0 0,14 4-60 0 0,-15 3-116 0 0,77 27 4 0 0,-88-25-19 0 0,40 18 18 0 0,-50-18-33 0 0,-41-19 3 0 0,-1 3 1 0 0,-1 0-1 0 0,40 27 1 0 0,-54-31 21 0 0,22 11-1 0 0,4 1 31 0 0,35 16 15 0 0,-5-2-155 0 0,-59-29 98 0 0,1 0 1 0 0,28 8-1 0 0,-44-16-21 0 0,2 1 7 0 0,1 1 1 0 0,0-1-1 0 0,-1 1 0 0 0,1-1 1 0 0,-1 1-1 0 0,1 1 0 0 0,-1-1 1 0 0,0 0-1 0 0,5 5 0 0 0,-5-4-5 0 0,1-1 0 0 0,-1 0 0 0 0,1 1 0 0 0,0-1 0 0 0,0-1 0 0 0,0 1 0 0 0,0 0 0 0 0,0-1 0 0 0,0 0 0 0 0,8 1-1 0 0,-6-1 8 0 0,1 1 0 0 0,-1 0-1 0 0,0 0 1 0 0,9 4-1 0 0,47 23 26 0 0,-37-19 13 0 0,37 22 0 0 0,-49-24-25 0 0,1 0-1 0 0,17 6 0 0 0,-16-6-21 0 0,-4 2 0 0 0,28 33 64 0 0,-35-38-51 0 0,0-1 0 0 0,1 0 0 0 0,-1 0 0 0 0,1 0 1 0 0,9 6-1 0 0,13 10 52 0 0,-23-17-43 0 0,0-1-1 0 0,0 1 1 0 0,0 0-1 0 0,7 2 1 0 0,-7-3 4 0 0,0 0 1 0 0,0 1-1 0 0,0-1 1 0 0,6 6-1 0 0,-5-4-8 0 0,0-1-1 0 0,0 1 1 0 0,9 3-1 0 0,-10-5-9 0 0,0 0-1 0 0,0 1 0 0 0,-1-1 0 0 0,1 1 1 0 0,0 0-1 0 0,-1 0 0 0 0,5 4 0 0 0,-5-3 13 0 0,1 0 0 0 0,-1 0 0 0 0,1-1 0 0 0,0 1 0 0 0,8 5 0 0 0,-11-9-12 0 0,1 1-1 0 0,-1 0 1 0 0,1 1-1 0 0,-1-1 1 0 0,0 0 0 0 0,1 0-1 0 0,-1 0 1 0 0,0 1-1 0 0,0-1 1 0 0,0 1 0 0 0,0-1-1 0 0,0 1 1 0 0,0-1-1 0 0,0 1 1 0 0,0 2 0 0 0,0-1-21 0 0,1-1 1 0 0,-1 0 0 0 0,0 0-1 0 0,1 0 1 0 0,-1 1 0 0 0,1-2 0 0 0,-1 1-1 0 0,1 0 1 0 0,0 0 0 0 0,0 0-1 0 0,0-1 1 0 0,2 2 0 0 0,14 14-15 0 0,-15-14 51 0 0,0 0-1 0 0,0 0 1 0 0,0-1-1 0 0,1 1 1 0 0,-1 0-1 0 0,6 2 1 0 0,14 11 12 0 0,16 15-36 0 0,-35-29 0 0 0,-1 0 0 0 0,0 1 0 0 0,0-1 0 0 0,0 1 0 0 0,-1 0 0 0 0,1 0 0 0 0,-1 0 0 0 0,5 6 0 0 0,-5-6 0 0 0,-1-1 0 0 0,2 0 0 0 0,-1 0 0 0 0,0 0 0 0 0,0 0 0 0 0,1 0 0 0 0,-1 0 0 0 0,1-1 0 0 0,3 2 0 0 0,-3-1 0 0 0,8 8 0 0 0,16 37 0 0 0,-26-46 0 0 0,-1 0 0 0 0,1 0 0 0 0,-1 0 0 0 0,0 0 0 0 0,1 1 0 0 0,-1-1 0 0 0,0 0 0 0 0,1 1 0 0 0,-1-1 0 0 0,0 0 0 0 0,0 0 0 0 0,0 1 0 0 0,0 1 0 0 0,-1-2 0 0 0,1 0 0 0 0,0 0 0 0 0,0 0 0 0 0,0 0 0 0 0,0 0 0 0 0,0 0 0 0 0,0 0 0 0 0,1 0 0 0 0,-1 0 0 0 0,0 0 0 0 0,0 0 0 0 0,1 0 0 0 0,-1-1 0 0 0,1 1 0 0 0,-1 0 0 0 0,1 0 0 0 0,-1 0 0 0 0,1 1 0 0 0,13 10 0 0 0,-12-11 0 0 0,0 0 0 0 0,0 1 0 0 0,0-1 0 0 0,-1 1 0 0 0,1 0 0 0 0,0-1 0 0 0,-1 1 0 0 0,0 0 0 0 0,1 0 0 0 0,-1 0 0 0 0,0 0 0 0 0,0 0 0 0 0,1 2 0 0 0,0 0 0 0 0,0 0 0 0 0,0 0 0 0 0,0-1 0 0 0,0 1 0 0 0,1-1 0 0 0,0 0 0 0 0,-1 0 0 0 0,1 0 0 0 0,5 4 0 0 0,-5-5 0 0 0,0 1 0 0 0,0 0 0 0 0,0 0 0 0 0,0 0 0 0 0,-1 1 0 0 0,1-1 0 0 0,-1 1 0 0 0,0-1 0 0 0,3 6 0 0 0,-4-7 0 0 0,0 0 1 0 0,0 0-1 0 0,0 0 0 0 0,1 0 0 0 0,-1 0 0 0 0,1 0 0 0 0,0 0 0 0 0,0-1 0 0 0,-1 1 0 0 0,1 0 0 0 0,0-1 1 0 0,0 0-1 0 0,4 2 0 0 0,-3-1-3 0 0,0 0 0 0 0,0 0 1 0 0,0 0-1 0 0,0 1 0 0 0,3 3 1 0 0,6 8-69 0 0,-8-9 71 0 0,1 0-1 0 0,-1 0 1 0 0,0 1-1 0 0,5 11 0 0 0,-7-15 1 0 0,-1 0 0 0 0,1 0 0 0 0,-1 0 0 0 0,1 0 0 0 0,0 0 0 0 0,0 0 0 0 0,2 1 0 0 0,-2-2 0 0 0,-1 0 0 0 0,1 1 0 0 0,-1-1 0 0 0,1 0 0 0 0,-1 1 0 0 0,0-1 0 0 0,0 1 0 0 0,1-1 0 0 0,-1 1 0 0 0,0 0 0 0 0,-1 0 0 0 0,2 1 0 0 0,-1 0 0 0 0,-1-2 0 0 0,13 13 0 0 0,-7-6 0 0 0,-4-6 0 0 0,-1 0 0 0 0,1 0 0 0 0,-1 0 0 0 0,1 0 0 0 0,0 0 0 0 0,-1-1 0 0 0,1 1 0 0 0,0-1 0 0 0,0 0 0 0 0,0 1 0 0 0,0-1 0 0 0,3 1 0 0 0,1 0 0 0 0,-4-2 0 0 0,-1 1 0 0 0,1-1 0 0 0,0 1 0 0 0,0 0 0 0 0,-1 0 0 0 0,1 0 0 0 0,0 0 0 0 0,-1 0 0 0 0,1 0 0 0 0,-1 0 0 0 0,3 2 0 0 0,-1 1-2 0 0,-1-1 3 0 0,23 12 12 0 0,-24-14 7 0 0,3 2 20 0 0,7 12 40 0 0,-3-4-80 0 0,-1 2-64 0 0,-7-12 63 0 0,1 1 0 0 0,-1-1 0 0 0,0 0 0 0 0,1 0 1 0 0,-1 0-1 0 0,0 0 0 0 0,1 0 0 0 0,0 0 0 0 0,-1 0 0 0 0,1 0 0 0 0,-1 0 0 0 0,1-1 0 0 0,0 1 0 0 0,0 0 0 0 0,1 1 0 0 0,1 0 0 0 0,34 27 17 0 0,-35-26 48 0 0,12 33-144 0 0,-13-30 80 0 0,0-5 0 0 0,-1 1 0 0 0,1 0 0 0 0,-1-1 0 0 0,1 1 0 0 0,0-1 0 0 0,-1 1 0 0 0,1-1 0 0 0,0 0 0 0 0,0 1 0 0 0,1 0 0 0 0,5 7 0 0 0,15 22 0 0 0,9 3 0 0 0,-29-32 0 0 0,-1 0 0 0 0,1 0 0 0 0,0-1 0 0 0,0 1 0 0 0,0 0 0 0 0,0-1 0 0 0,0 1 0 0 0,0-1 0 0 0,0 0 0 0 0,4 2 0 0 0,-4-2 0 0 0,1 0 0 0 0,-1 0 0 0 0,0 1 0 0 0,0-1 0 0 0,0 1 0 0 0,0-1 0 0 0,0 1 0 0 0,2 2 0 0 0,39 39 80 0 0,-22-17-30 0 0,12 6-124 0 0,-28-29 58 0 0,1 2 11 0 0,0-1 0 0 0,1 0 1 0 0,-1 0-1 0 0,1 0 0 0 0,0 0 0 0 0,0-1 1 0 0,0-1-1 0 0,1 1 0 0 0,7 1 0 0 0,-12-4 5 0 0,0 0 0 0 0,0 0 0 0 0,-1 1 0 0 0,1-1 0 0 0,0 1 0 0 0,-1 0 0 0 0,1-1 0 0 0,0 1 0 0 0,-1 0 0 0 0,5 3 0 0 0,16 7 0 0 0,-14-7 0 0 0,-9-3 0 0 0,0-1 0 0 0,0 0 0 0 0,0 0 0 0 0,0 0 0 0 0,0 0 0 0 0,0 0 0 0 0,0 0 0 0 0,0 1 0 0 0,0-1 0 0 0,0 0 0 0 0,0 0 0 0 0,0 0 0 0 0,0 0 0 0 0,0 0 0 0 0,0 0 0 0 0,0 1 0 0 0,0-1 0 0 0,-1 0 0 0 0,1 0 0 0 0,0 0 0 0 0,0 0 0 0 0,0 0 0 0 0,0 0 0 0 0,0 0 0 0 0,0 0 0 0 0,0 0 0 0 0,0 1 0 0 0,0-1 0 0 0,0 0 0 0 0,-1 0 0 0 0,1 0 0 0 0,0 0 0 0 0,0 0 0 0 0,0 0 0 0 0,0 0 0 0 0,0 0 0 0 0,0 0 0 0 0,0 0 0 0 0,-1 0 0 0 0,1 0 0 0 0,0 0 0 0 0,0 0 0 0 0,0 0 0 0 0,-16-8 0 0 0,10 4 0 0 0,-92-47 0 0 0,27 16 0 0 0,-11-3 0 0 0,24 12 0 0 0,34 17 0 0 0,-27-17 0 0 0,30 15 0 0 0,-1 1 0 0 0,-40-14 0 0 0,-49-8 0 0 0,15 6 0 0 0,-94-23 0 0 0,93 26 0 0 0,56 15 0 0 0,26 6 0 0 0,1-1 0 0 0,-24-8 0 0 0,-128-40 0 0 0,79 27 0 0 0,-96-20 57 0 0,23 8 14 0 0,63 16-46 0 0,63 14 0 0 0,-42-12 0 0 0,5-7 48 0 0,33 11 9 0 0,-71-16 0 0 0,-1 3 15 0 0,28 6-50 0 0,-61-16-19 0 0,4 1 43 0 0,113 29-48 0 0,0-2 0 0 0,-34-15 1 0 0,1-1-17 0 0,-148-42 57 0 0,100 31 32 0 0,18 5-10 0 0,-8-1-12 0 0,39 13-174 0 0,38 12 26 0 0,-35-9 0 0 0,42 13 110 0 0,0 0-1 0 0,1 0 1 0 0,0-1-1 0 0,-1-1 0 0 0,2 0 1 0 0,-15-9-1 0 0,-38-15-259 0 0,45 18 209 0 0,14 9 16 0 0,1 0 0 0 0,0 0 0 0 0,0-1 0 0 0,0 0 0 0 0,0 1 0 0 0,1-1-1 0 0,-1-1 1 0 0,1 1 0 0 0,0 0 0 0 0,-4-5 0 0 0,6 6 58 0 0,0 2-45 0 0,0 0 0 0 0,1 0 0 0 0,-1-1 0 0 0,0 1-1 0 0,0 0 1 0 0,0 0 0 0 0,0-1 0 0 0,1 1 0 0 0,-1-1 0 0 0,0 1 0 0 0,0 0 0 0 0,1-1 0 0 0,-1 0 0 0 0,0 1 0 0 0,0-1 0 0 0,1 1 0 0 0,-1-1 0 0 0,1 0 0 0 0,-1 1 0 0 0,1-1 0 0 0,-1 0 0 0 0,0-1 0 0 0,1 1 9 0 0,-1 0 0 0 0,0 0 0 0 0,1 1 1 0 0,-1-1-1 0 0,0 0 0 0 0,1 0 0 0 0,-1 0 0 0 0,0 1 0 0 0,0-1 0 0 0,1 1 0 0 0,-1-1 1 0 0,0 0-1 0 0,0 1 0 0 0,0 0 0 0 0,0-1 0 0 0,-1 0 0 0 0,1-9-25 0 0,0 9 2 0 0,1 1 0 0 0,-1-1 0 0 0,1 0 0 0 0,-1 1 0 0 0,1-1-1 0 0,0 0 1 0 0,-1 0 0 0 0,1 1 0 0 0,0-1 0 0 0,0 0 0 0 0,-1 0 0 0 0,1 0 0 0 0,0 1 0 0 0,0-1 0 0 0,0 0 0 0 0,0 0 0 0 0,0 0 0 0 0,0 0 0 0 0,0 1 0 0 0,0-1 0 0 0,0 0 0 0 0,1 0 0 0 0,-1 0 0 0 0,0 1 0 0 0,1-1 0 0 0,-1 0 0 0 0,1-1 0 0 0,13-23 67 0 0,-10 19-47 0 0,-1 3-8 0 0,-1-1-1 0 0,1 1 1 0 0,-1-1 0 0 0,0 1 0 0 0,3-8 0 0 0,-3 5-9 0 0,-1 0 1 0 0,0 0-1 0 0,0 0 1 0 0,-1-1 0 0 0,0-8-1 0 0,-1 10-48 0 0,0 0 0 0 0,-1 0-1 0 0,0 1 1 0 0,0-1 0 0 0,0 1-1 0 0,0-1 1 0 0,-1 1 0 0 0,-3-5-1 0 0,4 7 30 0 0,1 1 0 0 0,0-1 0 0 0,-1 1 0 0 0,0-1 0 0 0,1 1-1 0 0,-1-1 1 0 0,1 1 0 0 0,-1 0 0 0 0,-3-2 0 0 0,-8-5 7 0 0,-9-8-2 0 0,0 1 0 0 0,0 1 1 0 0,-2 1-1 0 0,-41-18 0 0 0,34 16 11 0 0,-6-2 0 0 0,-17-4 0 0 0,36 14 0 0 0,0 0 0 0 0,-31-7 0 0 0,-90-14-21 0 0,91 14-175 0 0,34 10 151 0 0,-26-6 1 0 0,-14-4 264 0 0,39 9-232 0 0,0 1-1 0 0,-29-3 0 0 0,31 5-34 0 0,-1 0-1 0 0,1-1 0 0 0,-21-7 1 0 0,19 6 93 0 0,-1 1 1 0 0,0 0 0 0 0,-25 0-1 0 0,-19-4-38 0 0,-40-8-8 0 0,87 14 13 0 0,0-1-1 0 0,-18-6 0 0 0,20 5 6 0 0,0 0 1 0 0,1 1-1 0 0,-1 0 0 0 0,-12 0 0 0 0,10 3-57 0 0,0-2 1 0 0,0 0-1 0 0,0 0 0 0 0,1-1 0 0 0,-1 0 0 0 0,-13-6 0 0 0,-49-10 169 0 0,73 17-146 0 0,0 1-1 0 0,0 0 1 0 0,0-1 0 0 0,0 1 0 0 0,0 0 0 0 0,0 0 0 0 0,-4 0 0 0 0,4 1 15 0 0,0-1 1 0 0,0 0 0 0 0,1 0 0 0 0,-1 0-1 0 0,0 0 1 0 0,1 0 0 0 0,-1 0-1 0 0,0-1 1 0 0,1 1 0 0 0,-1-1-1 0 0,0 1 1 0 0,1-1 0 0 0,-3 0-1 0 0,0-1 43 0 0,0 0-1 0 0,0 0 1 0 0,0 1-1 0 0,0-1 1 0 0,-7 0-1 0 0,4 0-14 0 0,-29 2-203 0 0,27-1 140 0 0,6 1 27 0 0,0-1 1 0 0,0 1 0 0 0,1-1-1 0 0,-1 0 1 0 0,0 0-1 0 0,1 0 1 0 0,-1 0 0 0 0,-4-3-1 0 0,-12-2 34 0 0,0 2-34 0 0,7-1-9 0 0,10 3 25 0 0,1 1-1 0 0,-1 0 1 0 0,0 0 0 0 0,0 1-1 0 0,-1-1 1 0 0,1 0-1 0 0,0 1 1 0 0,0-1-1 0 0,0 1 1 0 0,0 0-1 0 0,0-1 1 0 0,-1 1-1 0 0,1 0 1 0 0,-4 1-1 0 0,-31-7-79 0 0,29 6 54 0 0,1-1 0 0 0,-1 0 0 0 0,-10-4-1 0 0,10 3 33 0 0,0 1 0 0 0,0-1 0 0 0,-13 0 0 0 0,-53-8-67 0 0,67 10 54 0 0,1 0 0 0 0,-1-1 0 0 0,0 0 0 0 0,1-1 0 0 0,-10-2 0 0 0,15 3 0 0 0,0 1 0 0 0,0 0 0 0 0,0 0 0 0 0,0 0 0 0 0,0 0 0 0 0,0 0 0 0 0,0 0 0 0 0,0 0 0 0 0,0 0 0 0 0,0 0 0 0 0,0 1 0 0 0,1-1 0 0 0,-1 0 0 0 0,-2 1 0 0 0,2 0 0 0 0,0-1 0 0 0,0 1 0 0 0,0-1 0 0 0,0 0 0 0 0,0 0 0 0 0,0 1 0 0 0,0-1 0 0 0,0 0 0 0 0,0 0 0 0 0,0 0 0 0 0,0 0 0 0 0,-2-1 0 0 0,0-1 0 0 0,0 0 0 0 0,-13-2 0 0 0,-4 4 0 0 0,13-1 0 0 0,-4-3 8 0 0,9 1 9 0 0,2 3-16 0 0,0 0 0 0 0,0 0-1 0 0,0 0 1 0 0,0 0-1 0 0,0 0 1 0 0,0 0 0 0 0,0-1-1 0 0,0 1 1 0 0,0 0 0 0 0,0 0-1 0 0,0 0 1 0 0,0 0-1 0 0,0 0 1 0 0,0 0 0 0 0,0-1-1 0 0,0 1 1 0 0,0 0 0 0 0,0 0-1 0 0,0 0 1 0 0,0 0 0 0 0,0 0-1 0 0,0 0 1 0 0,-1 0-1 0 0,1 0 1 0 0,0 0 0 0 0,0-1-1 0 0,0 1 1 0 0,0 0 0 0 0,0 0-1 0 0,0 0 1 0 0,0 0-1 0 0,-1 0 1 0 0,1 0 0 0 0,0 0-1 0 0,0 0 1 0 0,0 0 0 0 0,0 0-1 0 0,0 0 1 0 0,0 0-1 0 0,0 0 1 0 0,-1 0 0 0 0,1 0-1 0 0,0 0 1 0 0,0 0 0 0 0,-41-18-55 0 0,34 13 54 0 0,-2 2 0 0 0,-13-4-64 0 0,18 2 64 0 0,9-2 0 0 0,4 6 0 0 0,10-1-17 0 0,-16 1 13 0 0,0 1 0 0 0,0 0-1 0 0,0-1 1 0 0,0 1 0 0 0,0 0 0 0 0,0 1-1 0 0,0-1 1 0 0,0 0 0 0 0,0 1 0 0 0,4 1-1 0 0,0 0-8 0 0,0 0 0 0 0,0-1 0 0 0,11 1 0 0 0,-10-1-9 0 0,1 0 1 0 0,13 4-1 0 0,24 8-9 0 0,52 6 0 0 0,-35-7 18 0 0,10 6 13 0 0,-42-10 0 0 0,49 8 0 0 0,72 3 22 0 0,83 9 20 0 0,2 5-42 0 0,-69-16 0 0 0,-102-12 0 0 0,69 14 0 0 0,40 11 0 0 0,-154-27 0 0 0,209 35 14 0 0,-201-31-1 0 0,122 34 40 0 0,-119-31-93 0 0,48 9 0 0 0,26 5 187 0 0,31 9-130 0 0,-92-20-19 0 0,62 9 0 0 0,-51-9 2 0 0,5 0 0 0 0,-43-9 21 0 0,25 7-1 0 0,7 2 11 0 0,68 16 113 0 0,36 8-26 0 0,11 2-108 0 0,-107-21-10 0 0,72 22 0 0 0,-37-9 0 0 0,-72-25-45 0 0,-1 2-1 0 0,1 0 0 0 0,30 18 1 0 0,-6-3 75 0 0,66 21 0 0 0,26 12-72 0 0,5 15 292 0 0,-110-54-238 0 0,-23-12-31 0 0,0 0 1 0 0,0 0-1 0 0,17 4 0 0 0,-19-6 15 0 0,0-1 0 0 0,0 1 0 0 0,10 5 0 0 0,-6-2 4 0 0,0-1 0 0 0,0 0 1 0 0,0-1-1 0 0,18 4 0 0 0,-25-7 3 0 0,-1 0 0 0 0,1 1-1 0 0,-1-1 1 0 0,0 1 0 0 0,1 0-1 0 0,3 3 1 0 0,3 1 32 0 0,15 9 289 0 0,-7-2-15 0 0,-15-10-280 0 0,16 7-33 0 0,-12-6-37 0 0,2 1-119 0 0,-8-5 43 0 0,-3-4-22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20383 0 0,'0'0'5887'0'0,"-1"2"-5283"0"0,-31 64 936 0 0,11-28-1330 0 0,-23 34-35 0 0,-59 81-454 0 0,96-141 159 0 0,0 0-1 0 0,0 0 1 0 0,1 1-1 0 0,-5 13 1 0 0,7-17-64 0 0,0-1 0 0 0,0 0-1 0 0,-1 0 1 0 0,0 0 0 0 0,-9 9 0 0 0,6-7-235 0 0,-12 20 0 0 0,13-9-110 0 0,6-19 482 0 0,1 0 0 0 0,-1 0 0 0 0,1 0 0 0 0,-1 0-1 0 0,0 0 1 0 0,0 0 0 0 0,0 0 0 0 0,0-1-1 0 0,0 1 1 0 0,0 0 0 0 0,0-1 0 0 0,-2 3 0 0 0,1-3-155 0 0,14 7 17 0 0,-5-5 255 0 0,-1 0 0 0 0,1-1 0 0 0,-1 0 0 0 0,1 0 0 0 0,0-1 0 0 0,0 0 0 0 0,0 0 0 0 0,7 0 0 0 0,8-1 550 0 0,27-5 0 0 0,16 0 679 0 0,-54 5-1037 0 0,0-1-1 0 0,13-3 0 0 0,13-1 307 0 0,-26 3-412 0 0,0 0-1 0 0,15-6 1 0 0,23-4 137 0 0,-1-1-1169 0 0,-27 7-2790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5064 0 0,'0'2'11270'0'0,"0"18"-8343"0"0,0 31 760 0 0,5 26-2374 0 0,-3-51-1249 0 0,-1 26 1 0 0,-1-28-24 0 0,3 31-1 0 0,1-1-40 0 0,-3-45-14 0 0,-1-8-68 0 0,1-3-156 0 0,0 0 224 0 0,1-5-26 0 0,1 0 1 0 0,-1-1-1 0 0,0 1 1 0 0,0-1-1 0 0,-1 1 1 0 0,1-9-1 0 0,-1 2-13 0 0,0 0 0 0 0,6-23 0 0 0,-4 22 31 0 0,-1 1 0 0 0,2-26 0 0 0,-2-2 49 0 0,15-79 1 0 0,-10 84 111 0 0,-5 21-8 0 0,1 0 0 0 0,1 0 1 0 0,1 1-1 0 0,0-1 0 0 0,8-15 0 0 0,-10 25-9 0 0,0 1 0 0 0,0 0 0 0 0,0-1 0 0 0,1 1 0 0 0,6-7 0 0 0,-8 10 79 0 0,9 4 175 0 0,-7 0-327 0 0,1 0 0 0 0,0 0-1 0 0,-1 0 1 0 0,1 1 0 0 0,-1-1-1 0 0,0 1 1 0 0,0 0 0 0 0,0 1 0 0 0,0-1-1 0 0,0 1 1 0 0,-1-1 0 0 0,0 1-1 0 0,1 0 1 0 0,3 8 0 0 0,6 17 67 0 0,-2 1 1 0 0,-1 1-1 0 0,8 40 0 0 0,-5-17-46 0 0,-9-37-61 0 0,2 34 0 0 0,1 6-13 0 0,-3-41-14 0 0,-2-10-25 0 0,-1-1 1 0 0,0 1-1 0 0,0 0 0 0 0,0 8 0 0 0,0 3-186 0 0,-1-7-106 0 0,0-1 0 0 0,-2 16 0 0 0,-3-9-1375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4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16671 0 0,'0'0'1512'0'0,"4"0"-1068"0"0,25 2 2101 0 0,31 5-1 0 0,-8 0-894 0 0,-40-5-1301 0 0,0 1 0 0 0,20 6 0 0 0,-23-6-719 0 0,1 0-1 0 0,-1-1 1 0 0,1 0 0 0 0,-1 0 0 0 0,12 0-1 0 0,-5-2-917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8752 0 0,'0'3'673'0'0,"4"98"9830"0"0,6-9-5899 0 0,-3-47-4166 0 0,-3 1 1 0 0,-4 84-1 0 0,-7-95-456 0 0,4-27-537 0 0,2 0 0 0 0,-1 0 0 0 0,0 9 0 0 0,-8-36-1255 0 0,4 1 1575 0 0,2-1 0 0 0,0 1 0 0 0,2-1-1 0 0,0 0 1 0 0,0 1 0 0 0,3-21 0 0 0,14-115 705 0 0,-11 133-356 0 0,7-32 258 0 0,-1 9 89 0 0,-9 38-347 0 0,1 0-1 0 0,-1 0 1 0 0,1 1 0 0 0,0-1 0 0 0,0 0-1 0 0,0 1 1 0 0,1 0 0 0 0,0-1-1 0 0,0 1 1 0 0,1 0 0 0 0,-1 0 0 0 0,1 1-1 0 0,6-7 1 0 0,-3 5 67 0 0,-5 4-67 0 0,-1 0 0 0 0,1 1-1 0 0,0-1 1 0 0,-1 1 0 0 0,1 0-1 0 0,0-1 1 0 0,0 1 0 0 0,0 0 0 0 0,0 0-1 0 0,0 0 1 0 0,0 0 0 0 0,0 1-1 0 0,0-1 1 0 0,0 1 0 0 0,0-1-1 0 0,0 1 1 0 0,4-1 0 0 0,-4 1-34 0 0,1 1-1 0 0,0-1 1 0 0,0 1 0 0 0,-1-1 0 0 0,1 1-1 0 0,0 0 1 0 0,-1 0 0 0 0,1 0-1 0 0,-1 0 1 0 0,1 0 0 0 0,-1 0 0 0 0,0 1-1 0 0,1-1 1 0 0,2 3 0 0 0,2 3 16 0 0,0 0 1 0 0,10 13 0 0 0,-3-2 282 0 0,-11-15-347 0 0,-1 0-1 0 0,0 1 0 0 0,0-1 1 0 0,0 0-1 0 0,0 1 1 0 0,-1 0-1 0 0,1-1 1 0 0,-1 1-1 0 0,0 0 0 0 0,0-1 1 0 0,-1 1-1 0 0,1 0 1 0 0,-1 0-1 0 0,0 0 1 0 0,0 0-1 0 0,0 0 0 0 0,0 0 1 0 0,0-1-1 0 0,-1 1 1 0 0,0 0-1 0 0,0 0 1 0 0,0-1-1 0 0,0 1 0 0 0,-1 0 1 0 0,1-1-1 0 0,-1 1 1 0 0,-3 3-1 0 0,4-5-36 0 0,0 0 1 0 0,-1 0-1 0 0,0 0 0 0 0,0 0 1 0 0,1 0-1 0 0,-1 0 0 0 0,-4 1 1 0 0,-5 7-32 0 0,9-8 34 0 0,0-1 0 0 0,0 1 0 0 0,0-1 1 0 0,0 0-1 0 0,0 1 0 0 0,0-1 0 0 0,0 0 0 0 0,-1-1 1 0 0,1 1-1 0 0,0 0 0 0 0,-1-1 0 0 0,-4 1 0 0 0,-31 0-255 0 0,23-1-5 0 0,-15-2-1089 0 0,11-4-2994 0 0,9 0-3742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59 247 13360 0 0,'0'0'1209'0'0,"-2"-2"-994"0"0,-16-6 9123 0 0,11 10-8119 0 0,4 0-1139 0 0,1 0 0 0 0,-1 0 1 0 0,1 0-1 0 0,0 1 1 0 0,0-1-1 0 0,0 1 1 0 0,0-1-1 0 0,1 1 1 0 0,-1 0-1 0 0,1 0 1 0 0,-1 0-1 0 0,1 0 0 0 0,0 0 1 0 0,0 0-1 0 0,1 0 1 0 0,-1 0-1 0 0,0 5 1 0 0,0 5-69 0 0,0-1 1 0 0,1 1 0 0 0,1 14-1 0 0,1-3-13 0 0,-2-12 0 0 0,1-1-1 0 0,0 0 1 0 0,1 1 0 0 0,0-1-1 0 0,1 0 1 0 0,0 0 0 0 0,6 15-1 0 0,0-9-13 0 0,1 0 0 0 0,0-1 0 0 0,21 26 0 0 0,-28-40 10 0 0,0 1 0 0 0,1-1-1 0 0,-1 1 1 0 0,1-1 0 0 0,-1 0-1 0 0,1-1 1 0 0,0 1 0 0 0,0-1-1 0 0,0 1 1 0 0,0-1 0 0 0,0 0-1 0 0,0-1 1 0 0,0 1 0 0 0,0-1-1 0 0,0 0 1 0 0,0 0 0 0 0,1 0-1 0 0,-1 0 1 0 0,0-1 0 0 0,0 1-1 0 0,6-3 1 0 0,-2-2 51 0 0,0 0-1 0 0,0-1 1 0 0,0 0 0 0 0,-1-1 0 0 0,0 0-1 0 0,0 0 1 0 0,0 0 0 0 0,7-12-1 0 0,-3 2 298 0 0,0-1-1 0 0,16-37 0 0 0,-19 32-73 0 0,-1 0 0 0 0,-1 0-1 0 0,-1 0 1 0 0,3-37-1 0 0,-7 48-201 0 0,-1-1-1 0 0,0 1 0 0 0,-1 0 1 0 0,-1-1-1 0 0,-6-22 1 0 0,2 13-24 0 0,-1 1 0 0 0,-14-27 0 0 0,18 41-50 0 0,-1 0 1 0 0,-1 0-1 0 0,0 0 0 0 0,0 0 1 0 0,0 1-1 0 0,-1 0 0 0 0,1 0 1 0 0,-2 0-1 0 0,1 1 0 0 0,-8-5 1 0 0,9 6-110 0 0,1 2 1 0 0,-1-1-1 0 0,0 1 1 0 0,0-1-1 0 0,0 1 1 0 0,0 1 0 0 0,0-1-1 0 0,0 1 1 0 0,0 0-1 0 0,-1 0 1 0 0,1 0-1 0 0,0 1 1 0 0,-1 0-1 0 0,1 0 1 0 0,-1 0 0 0 0,-7 2-1 0 0,7-1-321 0 0,0 1 1 0 0,1-1-1 0 0,-1 1 0 0 0,1 1 0 0 0,-1-1 1 0 0,1 1-1 0 0,0 0 0 0 0,0 0 0 0 0,0 0 0 0 0,0 1 1 0 0,0-1-1 0 0,1 1 0 0 0,0 0 0 0 0,0 1 1 0 0,0-1-1 0 0,-4 6 0 0 0,-2 9-1478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15200 0 0,'0'0'1378'0'0,"3"2"-1135"0"0,30 15 2247 0 0,-20-12-1042 0 0,-1 1 1 0 0,-1 1-1 0 0,1-1 1 0 0,-1 2-1 0 0,14 11 1 0 0,-24-17-1357 0 0,1 0 0 0 0,0-1 0 0 0,0 1 0 0 0,0-1 0 0 0,0 0 0 0 0,1 1 0 0 0,1 0 0 0 0,-2-1-45 0 0,0-1 0 0 0,0 1-1 0 0,0 0 1 0 0,-1 0 0 0 0,1 1 0 0 0,0-1-1 0 0,-1 0 1 0 0,1 0 0 0 0,2 3 0 0 0,24 33 379 0 0,12 11-1058 0 0,-12-18-2831 0 0,-17-19-5834 0 0</inkml:trace>
  <inkml:trace contextRef="#ctx0" brushRef="#br0" timeOffset="1">646 17 14744 0 0,'0'0'1855'0'0,"2"0"-364"0"0,25-2 3908 0 0,15-4-2841 0 0,-2 0-1279 0 0,-32 5-1380 0 0,0 0-1 0 0,0 1 1 0 0,16 2 0 0 0,-22-2-1613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10136 0 0,'1'0'777'0'0,"1"0"-344"0"0,0 0 1 0 0,1 0-1 0 0,-1 1 1 0 0,0-1-1 0 0,1 1 0 0 0,-1-1 1 0 0,0 1-1 0 0,0 0 1 0 0,4 2-1 0 0,0-1 533 0 0,2 0 676 0 0,0 0 1 0 0,0-1-1 0 0,15 1 1 0 0,1-2-145 0 0,24-4 0 0 0,-38 2-1068 0 0,56-8-659 0 0,-24 1-3880 0 0,-31 8-3938 0 0</inkml:trace>
  <inkml:trace contextRef="#ctx0" brushRef="#br0" timeOffset="1">504 0 19607 0 0,'0'0'1779'0'0,"0"3"-1464"0"0,6 33 1457 0 0,-1-12-68 0 0,11 62 1373 0 0,-12 26-2092 0 0,-3-97-1076 0 0,0 1 229 0 0,6 30-1 0 0,-6-41-359 0 0,0 0 0 0 0,0-1-1 0 0,1 1 1 0 0,0-1 0 0 0,0 0-1 0 0,0 1 1 0 0,1-1 0 0 0,-1 0-1 0 0,1 0 1 0 0,6 6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95 23727 0 0,'0'0'1155'0'0,"-1"-1"-506"0"0,-1-2-578 0 0,0 0-1 0 0,0 0 0 0 0,0 1 1 0 0,0-1-1 0 0,0 0 1 0 0,0 1-1 0 0,-1 0 0 0 0,1 0 1 0 0,-1 0-1 0 0,0 0 1 0 0,0 0-1 0 0,1 0 1 0 0,-1 0-1 0 0,0 1 0 0 0,0 0 1 0 0,-1-1-1 0 0,1 1 1 0 0,0 1-1 0 0,0-1 0 0 0,-1 0 1 0 0,1 1-1 0 0,0-1 1 0 0,-1 1-1 0 0,1 0 0 0 0,-4 1 1 0 0,-4-1 82 0 0,0 1 1 0 0,1 0 0 0 0,-1 1-1 0 0,0 0 1 0 0,1 0-1 0 0,0 2 1 0 0,0-1 0 0 0,0 1-1 0 0,-15 8 1 0 0,20-9-186 0 0,1-1 0 0 0,0 1 1 0 0,0 0-1 0 0,0 0 1 0 0,0 0-1 0 0,0 0 0 0 0,1 1 1 0 0,-1-1-1 0 0,1 1 0 0 0,0 0 1 0 0,0 0-1 0 0,1 0 0 0 0,-1 1 1 0 0,1-1-1 0 0,0 1 0 0 0,0-1 1 0 0,0 1-1 0 0,1 0 0 0 0,-1 0 1 0 0,1-1-1 0 0,0 1 0 0 0,0 9 1 0 0,1-10-29 0 0,0 0 0 0 0,0 0 0 0 0,0 0 1 0 0,1 0-1 0 0,-1 1 0 0 0,1-1 0 0 0,0 0 1 0 0,0 0-1 0 0,0 0 0 0 0,1 0 0 0 0,0 0 1 0 0,-1-1-1 0 0,1 1 0 0 0,1 0 0 0 0,-1-1 0 0 0,0 0 1 0 0,1 1-1 0 0,0-1 0 0 0,0 0 0 0 0,0 0 1 0 0,0 0-1 0 0,0-1 0 0 0,5 4 0 0 0,16 7-25 0 0,1-1 0 0 0,0 0-1 0 0,1-2 1 0 0,0-1 0 0 0,34 6-1 0 0,-54-13 87 0 0,0 1-1 0 0,0-1 1 0 0,0 1 0 0 0,0 0-1 0 0,10 7 1 0 0,-7-4 10 0 0,-7-5-3 0 0,-1 0 0 0 0,0-1 1 0 0,0 1-1 0 0,0-1 0 0 0,0 1 1 0 0,-1-1-1 0 0,1 1 0 0 0,0-1 0 0 0,0 1 1 0 0,-1 0-1 0 0,1 0 0 0 0,0-1 1 0 0,-1 1-1 0 0,1 0 0 0 0,0 0 0 0 0,-1 0 1 0 0,0 0-1 0 0,1 0 0 0 0,-1 0 1 0 0,1 0-1 0 0,-1 0 0 0 0,1 1 1 0 0,-1 3-33 0 0,1-1 0 0 0,-1 0 0 0 0,0 1 0 0 0,0-1 0 0 0,-1 1 0 0 0,1-1 0 0 0,-1 0 0 0 0,0 1 0 0 0,0-1 0 0 0,-1 0 0 0 0,1 0 0 0 0,-1 0 0 0 0,0 0 0 0 0,-3 6 0 0 0,-3 2-245 0 0,0 0 1 0 0,-1-1-1 0 0,-11 12 0 0 0,16-19 114 0 0,0-1 1 0 0,1 0-1 0 0,-1 0 0 0 0,0 0 1 0 0,-1 0-1 0 0,-7 3 0 0 0,11-5-173 0 0,-3-1 59 0 0,4 0 266 0 0,-1 0 0 0 0,1 0 0 0 0,0 0 1 0 0,-1 0-1 0 0,1 0 0 0 0,-1 0 0 0 0,1 0 1 0 0,-1 0-1 0 0,1 0 0 0 0,0 0 0 0 0,-1 0 0 0 0,1 0 1 0 0,-1 0-1 0 0,1 0 0 0 0,0 0 0 0 0,-1-1 0 0 0,1 1 1 0 0,-1 0-1 0 0,1 0 0 0 0,-1-1 0 0 0,-1-3 83 0 0,1-1-1 0 0,0 1 1 0 0,-1-1-1 0 0,2 1 1 0 0,-1-1-1 0 0,0 0 1 0 0,1 1-1 0 0,0-1 1 0 0,0 0-1 0 0,0 0 1 0 0,1 1-1 0 0,1-6 1 0 0,1-6 119 0 0,1 0 1 0 0,7-18-1 0 0,-5 21 101 0 0,0 0-1 0 0,13-20 0 0 0,4-5 267 0 0,-13 20-260 0 0,1 1 1 0 0,0 1-1 0 0,2 0 0 0 0,0 0 1 0 0,1 1-1 0 0,20-18 0 0 0,-16 17-38 0 0,-11 9-113 0 0,1-1 0 0 0,0 1 1 0 0,0 1-1 0 0,1 0 1 0 0,16-10-1 0 0,21-2 386 0 0,-44 17-446 0 0,0 2-19 0 0,0 0-74 0 0,-1 0 1 0 0,1 0-1 0 0,-1 0 0 0 0,1 1 1 0 0,-1-1-1 0 0,1 0 0 0 0,-1 1 0 0 0,0-1 1 0 0,0 1-1 0 0,1-1 0 0 0,-1 1 1 0 0,0-1-1 0 0,-1 1 0 0 0,1 0 1 0 0,0 0-1 0 0,0-1 0 0 0,-1 1 0 0 0,1 0 1 0 0,0 3-1 0 0,1 5 9 0 0,0 1-1 0 0,0 14 1 0 0,-2-15-9 0 0,1 5-57 0 0,-2 0-1 0 0,0 1 1 0 0,-1-1 0 0 0,-3 15-1 0 0,-3 19-130 0 0,6-35 64 0 0,1-1-1 0 0,1 0 0 0 0,0 1 0 0 0,1-1 0 0 0,0 1 1 0 0,1-1-1 0 0,0 0 0 0 0,7 19 0 0 0,-5-19 25 0 0,-1-5-156 0 0,0 0-1 0 0,0 0 1 0 0,9 14-1 0 0,-11-20 220 0 0,1 0 0 0 0,-1 0-1 0 0,1 0 1 0 0,0 0 0 0 0,0 0-1 0 0,0 0 1 0 0,0-1 0 0 0,0 1-1 0 0,0-1 1 0 0,0 1 0 0 0,0-1-1 0 0,0 0 1 0 0,1 0 0 0 0,-1 0-1 0 0,1 0 1 0 0,-1-1-1 0 0,5 2 1 0 0,-3-2 76 0 0,0-1 0 0 0,-1 1-1 0 0,1-1 1 0 0,0 0 0 0 0,0 0 0 0 0,-1 0-1 0 0,1-1 1 0 0,-1 1 0 0 0,5-3 0 0 0,4-2 45 0 0,-6 3 3 0 0,-1 0 1 0 0,1 0-1 0 0,-1-1 1 0 0,1 0-1 0 0,7-8 1 0 0,6-3 174 0 0,-7 4-105 0 0,0 0 1 0 0,0-1-1 0 0,-1 0 1 0 0,0-1 0 0 0,-1 0-1 0 0,-1 0 1 0 0,0-1-1 0 0,-1-1 1 0 0,0 1-1 0 0,-2-1 1 0 0,1-1-1 0 0,-2 1 1 0 0,0-1 0 0 0,5-29-1 0 0,-7 28-106 0 0,-1 7-11 0 0,0 0 0 0 0,-1 0 0 0 0,0-1 0 0 0,-1 1 0 0 0,0 0 1 0 0,-1-1-1 0 0,0 1 0 0 0,-2-11 0 0 0,0 10-16 0 0,0 1 1 0 0,-1-1-1 0 0,0 1 0 0 0,-1 0 0 0 0,0 0 1 0 0,-7-10-1 0 0,9 16-15 0 0,-1-1 1 0 0,0 1-1 0 0,0-1 1 0 0,0 1-1 0 0,-1 0 1 0 0,1 1-1 0 0,-1-1 0 0 0,0 1 1 0 0,0 0-1 0 0,0 0 1 0 0,0 1-1 0 0,-1-1 1 0 0,-6-1-1 0 0,5 2-84 0 0,1 1 0 0 0,0 0 0 0 0,-1 0 1 0 0,1 1-1 0 0,0 0 0 0 0,-1 0 0 0 0,1 0 0 0 0,-1 1 0 0 0,1 0 1 0 0,0 0-1 0 0,-12 4 0 0 0,4 0-256 0 0,1 1 0 0 0,-1 0-1 0 0,1 0 1 0 0,-13 10 0 0 0,22-14-100 0 0,0 1-1 0 0,-1 1 1 0 0,2-1-1 0 0,-1 1 1 0 0,0-1-1 0 0,1 1 1 0 0,-1 0-1 0 0,1 0 1 0 0,-4 8 0 0 0,0 2-1589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49 13824 0 0,'0'0'7170'0'0,"-1"2"-5303"0"0,-5 11-604 0 0,1 0-463 0 0,-1 0 0 0 0,-3 17-1 0 0,8-25-785 0 0,0 1 0 0 0,0 0 0 0 0,0-1 0 0 0,1 1 0 0 0,0-1 0 0 0,0 1 0 0 0,1-1 0 0 0,0 1 0 0 0,1 6 0 0 0,3-1-3 0 0,3-3 42 0 0,-6-7-18 0 0,0-1-1 0 0,1 1 0 0 0,-1-1 1 0 0,0 0-1 0 0,1 0 1 0 0,-1 0-1 0 0,0 0 1 0 0,1 0-1 0 0,-1 0 0 0 0,0-1 1 0 0,1 1-1 0 0,-1-1 1 0 0,0 1-1 0 0,0-1 1 0 0,0 0-1 0 0,1 0 1 0 0,-1 0-1 0 0,0 0 0 0 0,0 0 1 0 0,0-1-1 0 0,0 1 1 0 0,1-2-1 0 0,6-5 168 0 0,0 1 0 0 0,0-2 0 0 0,7-8 0 0 0,-11 11-90 0 0,-1 0-1 0 0,1-1 1 0 0,-1 0-1 0 0,0 0 1 0 0,5-14-1 0 0,-7 17-86 0 0,-1-1 0 0 0,1 1 0 0 0,-1 0 0 0 0,0-1 0 0 0,-1 0 0 0 0,1 1 0 0 0,-1-1 0 0 0,0 1-1 0 0,0-1 1 0 0,0 1 0 0 0,-1-7 0 0 0,0 10-94 0 0,1-1 0 0 0,-1 0-1 0 0,0 1 1 0 0,1-1 0 0 0,-1 1-1 0 0,0-1 1 0 0,0 1 0 0 0,0-1 0 0 0,0 1-1 0 0,0 0 1 0 0,0-1 0 0 0,-1 1-1 0 0,1 0 1 0 0,0 0 0 0 0,-1 0 0 0 0,1 0-1 0 0,-1 0 1 0 0,-2-1 0 0 0,1 1-474 0 0,0-1 1 0 0,0 1 0 0 0,0 0 0 0 0,0 1-1 0 0,0-1 1 0 0,0 1 0 0 0,-1-1-1 0 0,-2 1 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 9672 0 0,'-2'0'3525'0'0,"-17"-1"1605"0"0,15 0-4579 0 0,0 1-1 0 0,0 0 1 0 0,0 0-1 0 0,-1 0 1 0 0,1 0-1 0 0,0 1 0 0 0,0-1 1 0 0,0 1-1 0 0,0 0 1 0 0,0 1-1 0 0,-6 1 1 0 0,1 3-242 0 0,1 0 1 0 0,0 1 0 0 0,0-1 0 0 0,0 1-1 0 0,-11 14 1 0 0,10-10-212 0 0,1 1 1 0 0,0-1-1 0 0,1 1 0 0 0,0 0 0 0 0,1 1 0 0 0,0 0 1 0 0,-6 23-1 0 0,0 6 14 0 0,-6 50 1 0 0,14-65-14 0 0,1 0 0 0 0,2 1-1 0 0,0-1 1 0 0,2 0 0 0 0,1 1 0 0 0,8 42 0 0 0,-6-55-326 0 0,0 1 1 0 0,1-2-1 0 0,1 1 0 0 0,0-1 1 0 0,12 21-1 0 0,-12-26-608 0 0,0 0 0 0 0,0-1 1 0 0,1 1-1 0 0,0-2 0 0 0,1 1 0 0 0,-1-1 0 0 0,1 0 1 0 0,17 11-1 0 0,-17-14-1964 0 0,0 0 1 0 0,14 4 0 0 0,-22-8 2756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33.2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1 230 11056 0 0,'5'-29'6668'0'0,"-3"28"-6526"0"0,2-2-92 0 0,0 1 1 0 0,0-1-1 0 0,1 1 1 0 0,-1 0-1 0 0,1 0 0 0 0,-1 0 1 0 0,9-1-1 0 0,12-5-10 0 0,10-5-32 0 0,1 2 0 0 0,0 1 0 0 0,65-9 0 0 0,-63 14 96 0 0,35-4 84 0 0,-25 4-66 0 0,16 0 58 0 0,86 6 316 0 0,170-2 320 0 0,-59-13-232 0 0,-33 0-80 0 0,-23-1-62 0 0,137-3 148 0 0,-54 7-465 0 0,6-1-6 0 0,131 2 299 0 0,179 10-222 0 0,-390 10-216 0 0,-40-10 109 0 0,536-9 624 0 0,-362 7-609 0 0,-185 3-72 0 0,242-1 43 0 0,-230 11-36 0 0,-48-2-25 0 0,-12 1-2458 0 0,-37-3-2034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64 17479 0 0,'1'0'88'0'0,"-1"-1"-1"0"0,1 0 1 0 0,0 0-1 0 0,0 0 0 0 0,0 0 1 0 0,-1 1-1 0 0,1-1 1 0 0,0 0-1 0 0,-1 0 0 0 0,1 0 1 0 0,-1 0-1 0 0,1 0 1 0 0,-1-1-1 0 0,0 1 0 0 0,1 0 1 0 0,-1 0-1 0 0,0 0 0 0 0,0 0 1 0 0,0 0-1 0 0,0 0 1 0 0,0-2-1 0 0,2-14 86 0 0,-2 17-60 0 0,1 0-1 0 0,-1 0 0 0 0,0-1 1 0 0,0 1-1 0 0,0 0 0 0 0,0 0 0 0 0,0 0 1 0 0,0 0-1 0 0,0-1 0 0 0,0 1 1 0 0,0 0-1 0 0,0 0 0 0 0,0 0 0 0 0,0 0 1 0 0,0-1-1 0 0,0 1 0 0 0,0 0 0 0 0,0 0 1 0 0,0 0-1 0 0,0-1 0 0 0,0 1 1 0 0,0 0-1 0 0,0 0 0 0 0,0 0 0 0 0,0 0 1 0 0,0-1-1 0 0,0 1 0 0 0,0 0 1 0 0,0 0-1 0 0,0 0 0 0 0,0 0 0 0 0,-1-1 1 0 0,1 1-1 0 0,0 0 0 0 0,0 0 1 0 0,0 0-1 0 0,0 0 0 0 0,-1 0 0 0 0,-6 2 3446 0 0,4-2-4488 0 0,1 1 986 0 0,0 1 0 0 0,-1-1-1 0 0,1 0 1 0 0,0 1 0 0 0,0-1 0 0 0,0 1 0 0 0,0 0 0 0 0,0-1 0 0 0,0 1 0 0 0,0 0-1 0 0,1 0 1 0 0,-1 0 0 0 0,1 1 0 0 0,-1-1 0 0 0,1 0 0 0 0,-2 5 0 0 0,-1 3 21 0 0,1 0 1 0 0,-4 19-1 0 0,4-16 54 0 0,1-3-95 0 0,1 0 0 0 0,0 0 0 0 0,0 0 0 0 0,1 0 0 0 0,0 0 0 0 0,1 0 0 0 0,0 0 0 0 0,3 13 0 0 0,-3-19-44 0 0,0 0 1 0 0,0 0-1 0 0,0 0 1 0 0,0 0-1 0 0,1-1 1 0 0,0 1-1 0 0,0 0 1 0 0,0-1-1 0 0,0 1 1 0 0,1-1-1 0 0,-1 0 1 0 0,1 0-1 0 0,0 0 1 0 0,0 0-1 0 0,0 0 0 0 0,0 0 1 0 0,0-1-1 0 0,1 1 1 0 0,-1-1-1 0 0,1 0 1 0 0,-1 0-1 0 0,8 2 1 0 0,-3-2-38 0 0,-5-1 18 0 0,0 0-1 0 0,0 0 1 0 0,0 0-1 0 0,0-1 0 0 0,0 1 1 0 0,0-1-1 0 0,0 0 1 0 0,0 0-1 0 0,0 0 1 0 0,0 0-1 0 0,0 0 0 0 0,0-1 1 0 0,6-1-1 0 0,-3 0 68 0 0,1 0 0 0 0,0-1 0 0 0,-1 0 0 0 0,0 0 0 0 0,0 0 0 0 0,1-1 0 0 0,-2 0 0 0 0,1 0 0 0 0,6-7 0 0 0,-8 7-10 0 0,0 1 0 0 0,-1-1 0 0 0,0 0 0 0 0,0 0-1 0 0,0 0 1 0 0,0-1 0 0 0,-1 1 0 0 0,0-1-1 0 0,1 1 1 0 0,-2-1 0 0 0,1 0 0 0 0,0 0-1 0 0,-1 1 1 0 0,1-7 0 0 0,0-7 52 0 0,-1 13-67 0 0,0 1 0 0 0,0 0 1 0 0,-1-1-1 0 0,0 1 0 0 0,0 0 0 0 0,0-1 1 0 0,0 1-1 0 0,-1 0 0 0 0,1 0 1 0 0,-1-1-1 0 0,-2-5 0 0 0,0 3-59 0 0,-1 0-1 0 0,1 0 0 0 0,-1 0 1 0 0,0 1-1 0 0,-1 0 0 0 0,1 0 1 0 0,-1 0-1 0 0,-1 0 1 0 0,1 1-1 0 0,-1-1 0 0 0,0 2 1 0 0,0-1-1 0 0,0 0 1 0 0,-1 1-1 0 0,0 1 0 0 0,1-1 1 0 0,-1 1-1 0 0,-1 0 0 0 0,1 0 1 0 0,0 1-1 0 0,-1 0 1 0 0,1 1-1 0 0,-1-1 0 0 0,1 1 1 0 0,-12 0-1 0 0,15 1-205 0 0,0 0 0 0 0,-1 0 0 0 0,1 1 0 0 0,0-1 1 0 0,0 1-1 0 0,-1 0 0 0 0,1 0 0 0 0,0 0 0 0 0,0 0 0 0 0,0 1 0 0 0,0 0 0 0 0,1 0 0 0 0,-1 0 0 0 0,0 0 0 0 0,1 1 0 0 0,-1-1 0 0 0,1 1 0 0 0,0 0 1 0 0,-4 4-1 0 0,1 4-1833 0 0,5 2-76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10136 0 0,'0'0'777'0'0,"2"2"-505"0"0,16 32 3553 0 0,-16-33-3619 0 0,-1 1 0 0 0,0 0 0 0 0,1 0-1 0 0,-1 0 1 0 0,0-1 0 0 0,0 1 0 0 0,-1 0-1 0 0,1 0 1 0 0,0 0 0 0 0,0 1 0 0 0,-1-1-1 0 0,0 0 1 0 0,1 0 0 0 0,-1 0 0 0 0,0 0 0 0 0,0 0-1 0 0,0 1 1 0 0,0-1 0 0 0,0 0 0 0 0,-1 0-1 0 0,1 0 1 0 0,-1 0 0 0 0,1 0 0 0 0,-1 0-1 0 0,0 0 1 0 0,-1 3 0 0 0,1-1 70 0 0,-1 1 0 0 0,1 0 0 0 0,1 0 0 0 0,-1-1 0 0 0,1 1 0 0 0,0 0 0 0 0,0 5 0 0 0,-2 21 975 0 0,0-18-1001 0 0,0-1 0 0 0,1 0 1 0 0,0 1-1 0 0,1-1 0 0 0,1 1 1 0 0,0-1-1 0 0,3 19 0 0 0,3 64-103 0 0,-3-29-146 0 0,-2-26 3 0 0,2 12-25 0 0,-4-46-2 0 0,0-5 9 0 0,0 0 0 0 0,0 0-1 0 0,0 0 1 0 0,0 0 0 0 0,0 1 0 0 0,0-1 0 0 0,0 0 0 0 0,1 0 0 0 0,-1 0 0 0 0,0 0 0 0 0,1 0 0 0 0,-1 0-1 0 0,1 0 1 0 0,0 1 0 0 0,0 0-50 0 0,-10-23-196 0 0,9 17 250 0 0,0 0 0 0 0,0 0 0 0 0,0 0 0 0 0,1 1 0 0 0,-1-1 0 0 0,1 0 0 0 0,2-6-1 0 0,2-15 12 0 0,5-100-225 0 0,-9 103 167 0 0,-5-43-1 0 0,1 33 147 0 0,0-5 40 0 0,0 8 75 0 0,2 0 0 0 0,3-52 0 0 0,1 60-59 0 0,-1 1 35 0 0,1 1 1 0 0,0 1 0 0 0,2-1-1 0 0,7-20 1 0 0,-8 27-51 0 0,1-2 111 0 0,1 0 0 0 0,7-14 0 0 0,-11 25-190 0 0,0 0-1 0 0,-1 0 0 0 0,1 1 0 0 0,0-1 0 0 0,1 0 0 0 0,-1 1 0 0 0,0-1 0 0 0,1 1 0 0 0,0 0 1 0 0,-1 0-1 0 0,1 0 0 0 0,0 0 0 0 0,0 0 0 0 0,6-2 0 0 0,-6 3 7 0 0,1 0 0 0 0,-1-1 0 0 0,0 1 1 0 0,0-1-1 0 0,5-3 0 0 0,-6 5-18 0 0,1 0 1 0 0,-1 0-1 0 0,0 1 0 0 0,1-1 1 0 0,-1 1-1 0 0,0-1 1 0 0,1 1-1 0 0,-1 0 0 0 0,0 0 1 0 0,4 2-1 0 0,-4-2-30 0 0,0 0 0 0 0,0 1 0 0 0,0 0 0 0 0,0-1 0 0 0,-1 1 0 0 0,1 0 0 0 0,0 0 0 0 0,-1 0 0 0 0,1 0 0 0 0,-1 0 0 0 0,0 0 0 0 0,0 0 1 0 0,1 1-1 0 0,-2-1 0 0 0,1 0 0 0 0,0 1 0 0 0,1 3 0 0 0,-1 1 7 0 0,0-1 1 0 0,-1 1-1 0 0,1 0 1 0 0,-1 0-1 0 0,-1 6 0 0 0,0 5 9 0 0,1-9-14 0 0,-1 0-1 0 0,0-1 1 0 0,-2 11-1 0 0,-3 6-10 0 0,5-19 0 0 0,0 1 0 0 0,0-1 0 0 0,-1 0 0 0 0,0 0 0 0 0,0 1 0 0 0,0-1 0 0 0,-1-1 0 0 0,0 1 0 0 0,-7 10 0 0 0,5-11-106 0 0,0 0 1 0 0,0 0-1 0 0,-1 0 0 0 0,0 0 1 0 0,0-1-1 0 0,0 0 0 0 0,-9 3 0 0 0,13-5 56 0 0,0-1-1 0 0,-1 0 1 0 0,1 0 0 0 0,-1-1-1 0 0,0 1 1 0 0,1-1-1 0 0,-1 1 1 0 0,0-1-1 0 0,1 0 1 0 0,-1 0-1 0 0,0 0 1 0 0,1 0-1 0 0,-1 0 1 0 0,0 0-1 0 0,1-1 1 0 0,-1 0-1 0 0,0 1 1 0 0,1-1-1 0 0,-1 0 1 0 0,1 0-1 0 0,0 0 1 0 0,-1-1-1 0 0,-1-1 1 0 0,2 2-248 0 0,1 0 0 0 0,-1 0 0 0 0,1 0 0 0 0,0 0 0 0 0,0 0 0 0 0,-1-1 0 0 0,1 1 0 0 0,0-1 0 0 0,0 1 0 0 0,0-1 0 0 0,1 1 0 0 0,-1-1 0 0 0,0 1 1 0 0,0-1-1 0 0,1 0 0 0 0,-1-1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45 106 8288 0 0,'1'2'638'0'0,"35"68"4025"0"0,-32-60-3726 0 0,-2 0 0 0 0,1 0 0 0 0,-1 0 0 0 0,-1 0 0 0 0,0 1 0 0 0,0 13 0 0 0,1 10 0 0 0,0-4-473 0 0,-2 0 0 0 0,-1 0 0 0 0,-9 58 0 0 0,7-68-379 0 0,1-7-5 0 0,0 0 1 0 0,-1 1-1 0 0,-1-1 1 0 0,-10 25 0 0 0,9-25-13 0 0,4-11 6 0 0,-9-12 90 0 0,5 6-115 0 0,1-1 1 0 0,0 0-1 0 0,0-1 0 0 0,0 1 0 0 0,1-1 0 0 0,0 0 1 0 0,0 0-1 0 0,0 0 0 0 0,0 0 0 0 0,1 0 0 0 0,0 0 0 0 0,1-1 1 0 0,0 1-1 0 0,-1-1 0 0 0,2 1 0 0 0,-1-14 0 0 0,2-3 183 0 0,1-1 0 0 0,0 1 0 0 0,10-34 0 0 0,-3 11 39 0 0,-1 9 70 0 0,0 0-1 0 0,22-53 0 0 0,-22 70-74 0 0,1 1 0 0 0,1 0 0 0 0,23-33 0 0 0,-31 49-213 0 0,0 0 0 0 0,1 1 0 0 0,-1-1 1 0 0,1 1-1 0 0,0 0 0 0 0,0 0 0 0 0,0 0 0 0 0,0 0 0 0 0,0 1 0 0 0,1-1 0 0 0,-1 1 0 0 0,0 0 0 0 0,1-1 0 0 0,-1 2 1 0 0,1-1-1 0 0,5 0 0 0 0,-7 1 68 0 0,-1-1-109 0 0,-1 1 0 0 0,1 0-1 0 0,0 0 1 0 0,0 0 0 0 0,-1 0 0 0 0,1 0 0 0 0,0 1-1 0 0,-1-1 1 0 0,1 0 0 0 0,0 0 0 0 0,-1 0 0 0 0,1 0-1 0 0,0 1 1 0 0,-1-1 0 0 0,1 0 0 0 0,0 1-1 0 0,-1-1 1 0 0,1 0 0 0 0,0 2 0 0 0,11 7 62 0 0,-12-8-73 0 0,3 1 13 0 0,0 1 1 0 0,-1 0-1 0 0,0-1 1 0 0,0 1-1 0 0,0 0 1 0 0,0 1-1 0 0,0-1 0 0 0,0 0 1 0 0,-1 1-1 0 0,0-1 1 0 0,1 0-1 0 0,-1 1 1 0 0,-1 0-1 0 0,1-1 1 0 0,0 1-1 0 0,-1 0 1 0 0,0-1-1 0 0,0 1 0 0 0,0 0 1 0 0,-1 4-1 0 0,-1 6 30 0 0,-1 0 0 0 0,0 0 0 0 0,-10 24 0 0 0,8-26-21 0 0,3-7-48 0 0,0 1 0 0 0,-1-1 0 0 0,0 0 0 0 0,0 0 0 0 0,-1 0 0 0 0,1 0 0 0 0,-1-1 0 0 0,0 1 0 0 0,-1-1 0 0 0,1 0 0 0 0,-1 0 0 0 0,-5 3 0 0 0,9-6-69 0 0,0-1-1 0 0,0 0 0 0 0,0 1 1 0 0,0-1-1 0 0,0 0 1 0 0,-1 1-1 0 0,1-1 1 0 0,0 0-1 0 0,0 0 1 0 0,0 0-1 0 0,0 0 1 0 0,-1 0-1 0 0,1 0 0 0 0,0-1 1 0 0,0 1-1 0 0,0 0 1 0 0,0 0-1 0 0,0-1 1 0 0,0 1-1 0 0,0-1 1 0 0,-2 0-1 0 0,-9-3-3198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10136 0 0,'0'0'1080'0'0,"10"4"5943"0"0,-4-4-3855 0 0,4 0-2912 0 0,0 0-80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116 136 7832 0 0,'2'-2'356'0'0,"1"-4"-330"0"0,1 1 0 0 0,-1-1 0 0 0,1 0 0 0 0,-2 1 0 0 0,1-1 0 0 0,1-7 0 0 0,4-9 2973 0 0,-5 11 442 0 0,-2 10-3119 0 0,-1 0-1 0 0,0 0 1 0 0,0 0-1 0 0,0 0 1 0 0,-1-1-1 0 0,1 1 1 0 0,0 0-1 0 0,0 0 1 0 0,-1 0-1 0 0,1 0 1 0 0,0 0-1 0 0,-1 0 1 0 0,1 0-1 0 0,-1 0 1 0 0,1 0-1 0 0,-1 0 1 0 0,0 0 0 0 0,0 0-1 0 0,1 0 1 0 0,-1 0-1 0 0,0 0 1 0 0,0 1-1 0 0,0-1 1 0 0,0 0-1 0 0,-1-1 1 0 0,-10-10 2178 0 0,11 11-2402 0 0,-1 0 1 0 0,1-1 0 0 0,-1 1-1 0 0,1 0 1 0 0,-1 0-1 0 0,0 0 1 0 0,1 0-1 0 0,-1 0 1 0 0,0 0-1 0 0,0 0 1 0 0,0 1-1 0 0,0-1 1 0 0,0 0 0 0 0,0 1-1 0 0,0 0 1 0 0,0 0-1 0 0,0-1 1 0 0,0 1-1 0 0,0 0 1 0 0,0 0-1 0 0,0 1 1 0 0,0-1 0 0 0,0 0-1 0 0,0 1 1 0 0,1-1-1 0 0,-1 1 1 0 0,0 0-1 0 0,0 0 1 0 0,0-1-1 0 0,0 1 1 0 0,1 0-1 0 0,-1 0 1 0 0,0 1 0 0 0,-1 1-1 0 0,-3 3-107 0 0,0 0 1 0 0,1 1-1 0 0,0 0 0 0 0,1 0 1 0 0,-1 0-1 0 0,1 1 0 0 0,1 0 0 0 0,-1-1 1 0 0,1 1-1 0 0,1 0 0 0 0,-1 0 0 0 0,0 10 1 0 0,0 1-79 0 0,-3 39-165 0 0,6-51 199 0 0,0 0 0 0 0,1 0 0 0 0,-1 0-1 0 0,1 0 1 0 0,0 0 0 0 0,4 9 0 0 0,-1-2-58 0 0,-3-11 52 0 0,0 1 0 0 0,0-1 0 0 0,0 0 0 0 0,0 1 0 0 0,1-1 0 0 0,-1 0 0 0 0,1 0 0 0 0,0 0 0 0 0,0 0-1 0 0,0 0 1 0 0,0 0 0 0 0,0 0 0 0 0,1-1 0 0 0,-1 1 0 0 0,5 3 0 0 0,-5-5-133 0 0,0-2 0 0 0,12-3 40 0 0,-11 3 145 0 0,-1 1-1 0 0,1-1 1 0 0,0 0-1 0 0,-1 0 1 0 0,1 0-1 0 0,-1 0 1 0 0,1 0-1 0 0,-1 0 1 0 0,0-1 0 0 0,0 1-1 0 0,1-1 1 0 0,-1 1-1 0 0,0-1 1 0 0,2-2-1 0 0,3-7 35 0 0,0 0 0 0 0,-1 0 0 0 0,0 0 0 0 0,0-1 0 0 0,6-21 0 0 0,-3 8 99 0 0,-3 9 6 0 0,-5 13-97 0 0,-1 1 0 0 0,1 0 0 0 0,0-1 0 0 0,0 1 0 0 0,0 0 0 0 0,0 0 0 0 0,1 0 0 0 0,-1 0 0 0 0,0 0 0 0 0,1 0 0 0 0,1-2 0 0 0,-1 3 5 0 0,0 1 0 0 0,0 0-1 0 0,0-1 1 0 0,0 1 0 0 0,0 0-1 0 0,-1 0 1 0 0,1 0 0 0 0,0 0-1 0 0,0 0 1 0 0,0 0 0 0 0,0 1 0 0 0,1 0-1 0 0,-2-1-27 0 0,6 2-87 0 0,0 1-1 0 0,0 0 1 0 0,0 0-1 0 0,0 0 1 0 0,0 1-1 0 0,-1 0 1 0 0,12 9-1 0 0,8 5-182 0 0,-19-12 111 0 0,0-1 0 0 0,0 1 1 0 0,-1 0-1 0 0,0 0 0 0 0,0 1 1 0 0,0 0-1 0 0,-1 0 0 0 0,0 0 1 0 0,5 9-1 0 0,-8-4-809 0 0,-1-5 551 0 0,8 15-2081 0 0,-2-10-1635 0 0,1 2 1691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2760 0 0,'0'0'125'0'0,"1"1"545"0"0,4 8 2198 0 0,0-1 1 0 0,-1 1-1 0 0,0 0 1 0 0,3 9 0 0 0,5 13-90 0 0,-8-24-2337 0 0,11 25 664 0 0,24 39-1 0 0,-37-69-1039 0 0,-1 0 0 0 0,0 0 0 0 0,1 0 0 0 0,0 0 0 0 0,-1 0 0 0 0,1 0 0 0 0,0-1 0 0 0,0 1-1 0 0,0-1 1 0 0,0 1 0 0 0,0-1 0 0 0,3 2 0 0 0,-3-3 9 0 0,9-1 64 0 0,-7-1-98 0 0,-1 0 1 0 0,0 0-1 0 0,0-1 1 0 0,0 1-1 0 0,-1-1 1 0 0,1 1-1 0 0,-1-1 1 0 0,1 0-1 0 0,-1 0 1 0 0,0 0-1 0 0,0 0 1 0 0,0-1 0 0 0,0 1-1 0 0,-1-1 1 0 0,1 1-1 0 0,-1-1 1 0 0,0 1-1 0 0,0-1 1 0 0,1-4-1 0 0,0 2 138 0 0,0 1-1 0 0,1-1 0 0 0,-1 1 1 0 0,1-1-1 0 0,5-5 1 0 0,2-4 106 0 0,-6 9-215 0 0,0 0-1 0 0,0 0 0 0 0,1 1 1 0 0,-1-1-1 0 0,1 1 1 0 0,1 1-1 0 0,-1-1 1 0 0,1 1-1 0 0,0 0 0 0 0,0 0 1 0 0,0 0-1 0 0,0 1 1 0 0,1 0-1 0 0,12-4 0 0 0,8-1-49 0 0,-16 5-20 0 0,-1 1 0 0 0,1-1 0 0 0,-1 1-1 0 0,19 0 1 0 0,36-6 0 0 0,-60 7 0 0 0,0 1-1 0 0,0-1 1 0 0,0 0 0 0 0,0-1-1 0 0,0 1 1 0 0,0-1-1 0 0,0 0 1 0 0,0 0 0 0 0,0-1-1 0 0,-1 1 1 0 0,6-5-1 0 0,-2 2-7 0 0,-6 4-56 0 0,2-3-33 0 0,-4 4 77 0 0,1 0 0 0 0,-1-1 1 0 0,1 1-1 0 0,-1 0 0 0 0,0 0 0 0 0,1-1 0 0 0,-1 1 0 0 0,0 0 0 0 0,1 0 0 0 0,-1-1 0 0 0,0 1 0 0 0,1 0 0 0 0,-1-1 0 0 0,0 1 0 0 0,0 0 0 0 0,1-1 0 0 0,-1 1 0 0 0,0 0 0 0 0,0-1 0 0 0,0 1 1 0 0,1-1-1 0 0,-1 1 0 0 0,0 0 0 0 0,0-1 0 0 0,0 1 0 0 0,0-1 0 0 0,0 1 0 0 0,0 0 0 0 0,0-1 0 0 0,0 1 0 0 0,0-1 0 0 0,0 0 0 0 0,-2-2-73 0 0,0 0 24 0 0,1 1 0 0 0,0-1 1 0 0,0 1-1 0 0,-1 0 0 0 0,0-1 0 0 0,1 1 0 0 0,-1 0 0 0 0,0 0 1 0 0,0 0-1 0 0,0 1 0 0 0,0-1 0 0 0,0 0 0 0 0,-1 1 0 0 0,1-1 1 0 0,0 1-1 0 0,-1 0 0 0 0,1 0 0 0 0,-1 0 0 0 0,1 0 0 0 0,-5-1 1 0 0,2 1 29 0 0,0 1 0 0 0,0 0 1 0 0,0 0-1 0 0,0 0 1 0 0,0 0-1 0 0,0 1 1 0 0,0 0-1 0 0,1 0 0 0 0,-1 0 1 0 0,0 0-1 0 0,1 1 1 0 0,-1 0-1 0 0,0 0 1 0 0,1 0-1 0 0,0 0 0 0 0,0 1 1 0 0,0 0-1 0 0,0 0 1 0 0,0 0-1 0 0,0 0 1 0 0,1 1-1 0 0,-1-1 1 0 0,1 1-1 0 0,0 0 0 0 0,0 0 1 0 0,-2 5-1 0 0,-1 4 54 0 0,1 0 0 0 0,0 1 0 0 0,1 0-1 0 0,-2 15 1 0 0,4-21 13 0 0,1 0 0 0 0,1 1 0 0 0,-1-1-1 0 0,2 1 1 0 0,-1-1 0 0 0,1 1 0 0 0,0-1-1 0 0,3 11 1 0 0,15 38 109 0 0,-16-50-126 0 0,0 0 0 0 0,0 0 1 0 0,1 0-1 0 0,0-1 0 0 0,9 12 0 0 0,-6-10-177 0 0,-1-1-1 0 0,1 0 0 0 0,1 0 1 0 0,-1-1-1 0 0,1 0 0 0 0,0 0 1 0 0,0-1-1 0 0,19 9 0 0 0,-1-7-1329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14 5064 0 0,'34'-14'21066'0'0,"-36"16"-20201"0"0,-9 6-161 0 0,8-7-648 0 0,0 1-1 0 0,1 0 1 0 0,-1 0 0 0 0,1 1-1 0 0,-1-1 1 0 0,1 0-1 0 0,0 1 1 0 0,0 0 0 0 0,0-1-1 0 0,0 1 1 0 0,0 0-1 0 0,-1 4 1 0 0,-7 17-49 0 0,-1 0 1 0 0,-2-1-1 0 0,0 0 1 0 0,-1-1 0 0 0,-27 33-1 0 0,-20 31-385 0 0,24-32-4 0 0,-29 51-766 0 0,50-80 771 0 0,11-17 162 0 0,0 0-1 0 0,0 0 1 0 0,-10 11 0 0 0,15-19 217 0 0,0 0 0 0 0,0 0 1 0 0,0 0-1 0 0,0 0 1 0 0,0 0-1 0 0,0 0 0 0 0,0 1 1 0 0,-1-1-1 0 0,1 0 1 0 0,0 0-1 0 0,0 0 0 0 0,0 0 1 0 0,0 0-1 0 0,0 0 1 0 0,0 0-1 0 0,0 1 0 0 0,0-1 1 0 0,0 0-1 0 0,0 0 1 0 0,1 0-1 0 0,-1 0 0 0 0,0 0 1 0 0,0 0-1 0 0,0 1 1 0 0,0-1-1 0 0,0 0 0 0 0,0 0 1 0 0,0 0-1 0 0,0 0 1 0 0,0 0-1 0 0,0 0 0 0 0,0 0 1 0 0,0 0-1 0 0,0 0 1 0 0,0 1-1 0 0,1-1 0 0 0,-1 0 1 0 0,0 0-1 0 0,0 0 1 0 0,0 0-1 0 0,0 0 0 0 0,0 0 1 0 0,0 0-1 0 0,0 0 1 0 0,1 0-1 0 0,-1 0 0 0 0,0 0 1 0 0,0 0-1 0 0,0 0 1 0 0,0 0-1 0 0,0 0 0 0 0,0 0 1 0 0,0 0-1 0 0,1 0 1 0 0,-1 0-1 0 0,0 0 0 0 0,0 0 1 0 0,0 0-1 0 0,0 0 1 0 0,0 0-1 0 0,1 0 0 0 0,9 0 130 0 0,-10 0-110 0 0,32-2 460 0 0,-1-1 0 0 0,0-2 1 0 0,0-1-1 0 0,53-18 0 0 0,-38 11-102 0 0,-31 8-322 0 0,1-2 0 0 0,27-15 1 0 0,1-1-1217 0 0,-28 14-2390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12440 0 0,'0'0'8473'0'0,"3"2"-6132"0"0,77 36 2419 0 0,-63-30-4295 0 0,-7-3-212 0 0,-1 0 1 0 0,1 0 0 0 0,-1 1-1 0 0,0 0 1 0 0,0 1-1 0 0,9 9 1 0 0,-16-14-216 0 0,1 1 0 0 0,-1 0 1 0 0,1-1-1 0 0,-1 1 1 0 0,0 0-1 0 0,0 0 0 0 0,0 0 1 0 0,-1 1-1 0 0,1-1 0 0 0,-1 0 1 0 0,0 1-1 0 0,1-1 1 0 0,-2 1-1 0 0,1-1 0 0 0,0 1 1 0 0,-1-1-1 0 0,1 6 0 0 0,3 97 196 0 0,-1-73-374 0 0,-1 1-1 0 0,-2 0 0 0 0,-9 66 0 0 0,-15-2-841 0 0,4-16-3762 0 0,14-56-4409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16128 0 0,'0'0'9986'0'0,"1"2"-9245"0"0,1 7-539 0 0,0 1 1 0 0,-1 0-1 0 0,0 0 0 0 0,0 0 0 0 0,-1 0 1 0 0,-1 16-1 0 0,0 1-142 0 0,-5 56-1138 0 0,6-64-10 0 0</inkml:trace>
  <inkml:trace contextRef="#ctx0" brushRef="#br0" timeOffset="1">180 48 5984 0 0,'0'0'464'0'0,"0"2"217"0"0,5 31 8638 0 0,-3-27-8393 0 0,-1-1 0 0 0,0 1-1 0 0,0 0 1 0 0,-1 0 0 0 0,0-1 0 0 0,0 1 0 0 0,-1 6 0 0 0,0-4-499 0 0,0-6-266 0 0,0 0 0 0 0,1 1-1 0 0,-1-1 1 0 0,1 1 0 0 0,0-1-1 0 0,0 0 1 0 0,0 1 0 0 0,0 3 0 0 0,1-3-33 0 0,-1-2-79 0 0,1 0 0 0 0,-1 0 1 0 0,0 0-1 0 0,0 0 0 0 0,1 0 0 0 0,-1 0 0 0 0,0 0 0 0 0,0 0 0 0 0,0 0 1 0 0,0 1-1 0 0,0-1 0 0 0,-1 0 0 0 0,1 0 0 0 0,0 0 0 0 0,0 0 0 0 0,-2 1 1 0 0,1 0 335 0 0,1 10 153 0 0,0-10-7 0 0,2-2-527 0 0,0 0-1 0 0,0-1 1 0 0,0 1-1 0 0,0-1 1 0 0,0 0-1 0 0,0 0 1 0 0,0 1-1 0 0,-1-1 1 0 0,1 0-1 0 0,0 0 1 0 0,-1-1 0 0 0,1 1-1 0 0,0 0 1 0 0,1-2-1 0 0,18-21 12 0 0,-8 1-19 0 0,-11 19 8 0 0,-1 0 0 0 0,1 0 0 0 0,1 0 0 0 0,3-5 0 0 0,3-2 62 0 0,-1 1-1 0 0,21-17 1 0 0,-26 24-72 0 0,0 0 0 0 0,1 1 1 0 0,-1 0-1 0 0,1 0 0 0 0,0 0 0 0 0,-1 0 0 0 0,1 1 1 0 0,0-1-1 0 0,0 1 0 0 0,0 0 0 0 0,1 0 1 0 0,-1 0-1 0 0,7 0 0 0 0,-8 1-5 0 0,1 0 0 0 0,-1 0-1 0 0,0 0 1 0 0,0 1 0 0 0,0-1 0 0 0,5 2-1 0 0,-6-1 11 0 0,0 0 0 0 0,0 1 0 0 0,-1-1 0 0 0,1 0-1 0 0,0 1 1 0 0,-1 0 0 0 0,1-1 0 0 0,-1 1 0 0 0,3 2-1 0 0,-1 1-159 0 0,1 0-1 0 0,-1-1 1 0 0,0 1-1 0 0,0 1 1 0 0,0-1-1 0 0,-1 0 0 0 0,0 0 1 0 0,0 1-1 0 0,0 0 1 0 0,-1-1-1 0 0,0 1 0 0 0,0 0 1 0 0,0-1-1 0 0,-1 1 1 0 0,0 0-1 0 0,0 0 0 0 0,0 0 1 0 0,-1 0-1 0 0,-1 8 1 0 0,1-12-1769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16583 0 0,'0'0'1832'0'0,"0"-8"1632"0"0,10 2-3640 0 0,0 2-216 0 0,2 4-48 0 0</inkml:trace>
  <inkml:trace contextRef="#ctx0" brushRef="#br0" timeOffset="1">1242 318 4144 0 0,'-2'0'319'0'0,"-26"1"-259"0"0,-12 0 1476 0 0,13-4 3350 0 0,-24-4 4400 0 0,37 5-7957 0 0,1 1 0 0 0,-1 1-1 0 0,-23 2 1 0 0,34-1-1122 0 0,0 0 0 0 0,0 0 0 0 0,0 0 0 0 0,1 1 0 0 0,-1-1 1 0 0,1 1-1 0 0,-5 3 0 0 0,0-1 12 0 0,-13 14 187 0 0,20-18-398 0 0,-1 0-1 0 0,1 1 0 0 0,0-1 1 0 0,-1 0-1 0 0,1 1 0 0 0,0-1 0 0 0,0 0 1 0 0,0 1-1 0 0,-1-1 0 0 0,1 1 0 0 0,0-1 1 0 0,0 0-1 0 0,0 1 0 0 0,0-1 1 0 0,0 1-1 0 0,0-1 0 0 0,0 1 0 0 0,0-1 1 0 0,0 0-1 0 0,0 1 0 0 0,0-1 0 0 0,0 1 1 0 0,0 2 18 0 0,-1 1-1 0 0,-1 16 64 0 0,2-14-95 0 0,0 1 0 0 0,0 0-1 0 0,0-1 1 0 0,1 1 0 0 0,0-1-1 0 0,1 1 1 0 0,3 10 0 0 0,-4-15 48 0 0,1 0-162 0 0,0 0 64 0 0,0 0-1 0 0,1 0 0 0 0,0 0 0 0 0,-1-1 0 0 0,1 1 0 0 0,0 0 0 0 0,0-1 0 0 0,0 0 0 0 0,0 0 0 0 0,6 1 0 0 0,-7-1 22 0 0,0-1 1 0 0,0 1-1 0 0,0-1 0 0 0,0 0 0 0 0,0 0 0 0 0,0 0 0 0 0,0 0 0 0 0,0-1 0 0 0,0 1 0 0 0,0 0 1 0 0,0-1-1 0 0,0 0 0 0 0,-1 1 0 0 0,1-1 0 0 0,0 0 0 0 0,0 0 0 0 0,0 0 0 0 0,-1 0 1 0 0,1 0-1 0 0,2-3 0 0 0,62-61-416 0 0,-43 40 511 0 0,-19 19-32 0 0,0 1 0 0 0,1 0 0 0 0,0 0 1 0 0,0 0-1 0 0,0 1 0 0 0,0 0 0 0 0,1 0 0 0 0,9-5 1 0 0,5-1 787 0 0,-16 12-756 0 0,0 1 1 0 0,-1-1 0 0 0,1 0 0 0 0,-1 1 0 0 0,0 0 0 0 0,0 0 0 0 0,0 0 0 0 0,0 0 0 0 0,0 0 0 0 0,-1 1-1 0 0,3 3 1 0 0,1 5-45 0 0,0 0-1 0 0,5 15 1 0 0,10 20-887 0 0,-19-43 668 0 0,1-1-1 0 0,-1 1 1 0 0,1 0 0 0 0,0-1 0 0 0,0 0-1 0 0,0 1 1 0 0,0-1 0 0 0,1 0-1 0 0,3 2 1 0 0,4 4-1390 0 0,2 1-4663 0 0,2-5-1241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46.3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2453 38 8752 0 0,'2'-1'1642'0'0,"0"0"-1463"0"0,0 0 0 0 0,1 0 1 0 0,-1-1-1 0 0,0 1 0 0 0,0-1 0 0 0,0 1 0 0 0,-1-1 0 0 0,1 0 0 0 0,0 0 0 0 0,-1 0 0 0 0,1 0 0 0 0,-1 0 0 0 0,0 0 0 0 0,1 0 0 0 0,-1 0 0 0 0,1-5 0 0 0,-1 5-40 0 0,-45 8-5049 0 0,35-3 5044 0 0,-86 31 2935 0 0,78-28-2787 0 0,1 1-1 0 0,0 0 0 0 0,-20 13 0 0 0,8-4-12 0 0,-56 29 111 0 0,-129 95 0 0 0,63-31-388 0 0,-63 50-40 0 0,145-108 48 0 0,-23 18 0 0 0,-8 10 107 0 0,43-36 63 0 0,-61 61 1 0 0,55-45 88 0 0,38-38-88 0 0,2 1 1 0 0,0 1-1 0 0,-29 40 1 0 0,31-37 19 0 0,16-21-140 0 0,0 0 0 0 0,0 1 0 0 0,0-1 0 0 0,1 1 0 0 0,-5 9 0 0 0,8-15-50 0 0,-1 4 3 0 0,-1-1-1 0 0,1 0 1 0 0,-1 0-1 0 0,1 0 1 0 0,-1 0-1 0 0,0 0 1 0 0,-3 3 0 0 0,4-5-4 0 0,1 0 1 0 0,-1 0 0 0 0,0 0 0 0 0,1 1 0 0 0,-1-1 0 0 0,0 0 0 0 0,1 0 0 0 0,0 1 0 0 0,-1-1 0 0 0,1 0 0 0 0,0 1 0 0 0,0-1 0 0 0,0 0 0 0 0,0 3 0 0 0,0-4 4 0 0,0 1 0 0 0,0-1 0 0 0,1 1 0 0 0,-1-1 0 0 0,0 1 0 0 0,1-1 0 0 0,-1 0 0 0 0,0 1 0 0 0,1-1 0 0 0,-1 0 0 0 0,1 1 0 0 0,-1-1 0 0 0,1 0 0 0 0,-1 1 1 0 0,1-1-1 0 0,-1 0 0 0 0,1 0 0 0 0,-1 0 0 0 0,1 1 0 0 0,-1-1 0 0 0,1 0 0 0 0,-1 0 0 0 0,1 0 0 0 0,0 0 0 0 0,0 0 7 0 0,8 2 38 0 0,1-1 1 0 0,-1 0 0 0 0,1-1 0 0 0,-1 0-1 0 0,1 0 1 0 0,-1-1 0 0 0,18-3 0 0 0,1-4 124 0 0,33-12 0 0 0,-20 5 7 0 0,40-14 179 0 0,34-11 70 0 0,411-111 366 0 0,-132 64-590 0 0,3 20-77 0 0,-106 18-60 0 0,208-8 145 0 0,-406 48-204 0 0,70-2 42 0 0,-100 11-4 0 0,-1 2 0 0 0,69 12-1 0 0,-128-14-52 0 0,1 1-1 0 0,0 0 1 0 0,-1 1-1 0 0,1-1 1 0 0,-1 1-1 0 0,1-1 0 0 0,-1 1 1 0 0,0 0-1 0 0,0 0 1 0 0,0 0-1 0 0,5 5 1 0 0,-7-6-4 0 0,0 0 1 0 0,0 0 0 0 0,0 1-1 0 0,0-1 1 0 0,0 0 0 0 0,-1 0-1 0 0,1 1 1 0 0,-1-1 0 0 0,1 0-1 0 0,0 1 1 0 0,-1-1 0 0 0,0 0-1 0 0,1 1 1 0 0,-1-1 0 0 0,0 1-1 0 0,0-1 1 0 0,0 0 0 0 0,0 1-1 0 0,0-1 1 0 0,0 1 0 0 0,0-1-1 0 0,0 1 1 0 0,-1-1 0 0 0,1 0-1 0 0,-1 1 1 0 0,1-1 0 0 0,-1 1-1 0 0,1-1 1 0 0,-1 0 0 0 0,0 0-1 0 0,1 1 1 0 0,-1-1 0 0 0,-2 2-1 0 0,-6 8-38 0 0,-1 0 1 0 0,-1-1-1 0 0,1 0 0 0 0,-2-1 0 0 0,1 0 0 0 0,-25 13 0 0 0,-85 37-136 0 0,65-34 117 0 0,-435 178-132 0 0,-374 127-150 0 0,280-75 331 0 0,577-251 16 0 0,-234 129 19 0 0,192-102 38 0 0,-14 9 38 0 0,-67 54 0 0 0,83-57-175 0 0,33-27 48 0 0,0 1 1 0 0,1 0 0 0 0,0 1-1 0 0,1 1 1 0 0,-17 21 0 0 0,23-25 72 0 0,4-6-92 0 0,0 1 1 0 0,0 0-1 0 0,1 0 1 0 0,0 0-1 0 0,-1 1 1 0 0,0 3 0 0 0,2-7 40 0 0,1 0 0 0 0,0-1 0 0 0,0 1 1 0 0,0-1-1 0 0,0 1 0 0 0,0 0 0 0 0,0-1 1 0 0,0 1-1 0 0,0-1 0 0 0,0 1 0 0 0,0 0 1 0 0,0-1-1 0 0,0 1 0 0 0,1-1 0 0 0,-1 1 1 0 0,0 0-1 0 0,0-1 0 0 0,0 1 0 0 0,1-1 1 0 0,-1 1-1 0 0,1 0 0 0 0,0 0 5 0 0,0-1 1 0 0,0 1-1 0 0,0 0 0 0 0,0-1 1 0 0,0 1-1 0 0,0-1 0 0 0,0 1 0 0 0,0-1 1 0 0,0 1-1 0 0,1-1 0 0 0,-1 0 1 0 0,0 0-1 0 0,0 1 0 0 0,3-1 0 0 0,5 0 6 0 0,1 0-1 0 0,-1-1 1 0 0,0 1-1 0 0,1-2 1 0 0,10-2-1 0 0,47-16 91 0 0,-63 19-81 0 0,101-36 256 0 0,50-16 52 0 0,186-66 163 0 0,-84 26-322 0 0,-126 50-136 0 0,593-179 90 0 0,-480 156-47 0 0,132-33 170 0 0,4 24-58 0 0,-238 49-11 0 0,-76 13-14 0 0,1 2 1 0 0,95-2-1 0 0,-132 12-209 0 0,48 2-116 0 0,-70 0 154 0 0,0 0-1 0 0,1 1 0 0 0,-1-1 0 0 0,0 1 1 0 0,0 1-1 0 0,15 6 0 0 0,-22-8 15 0 0,1-1 0 0 0,-1 1 0 0 0,0 0 0 0 0,0-1 0 0 0,0 1 0 0 0,0 0 0 0 0,0 0 0 0 0,0 0 0 0 0,0 0 0 0 0,0 0 0 0 0,0 0 0 0 0,0 0 0 0 0,-1 0 0 0 0,1 0 0 0 0,0 0 0 0 0,-1 0 0 0 0,1 1 0 0 0,-1-1 0 0 0,1 0 0 0 0,-1 0 0 0 0,0 1 0 0 0,1-1 0 0 0,-1 3 0 0 0,0-1-13 0 0,0 0 0 0 0,-1 1-1 0 0,0-1 1 0 0,1 0 0 0 0,-1 0-1 0 0,0 0 1 0 0,0 0 0 0 0,-4 6-1 0 0,3-5 2 0 0,-1 0 0 0 0,0-1 0 0 0,0 1-1 0 0,0 0 1 0 0,0-1 0 0 0,-1 0-1 0 0,0 1 1 0 0,-6 3 0 0 0,0 1-14 0 0,-39 29-62 0 0,-83 48-1 0 0,-61 19-71 0 0,173-94 161 0 0,-562 293-246 0 0,12-12-424 0 0,36-19-3 0 0,105-23 373 0 0,288-163 260 0 0,-460 301-29 0 0,359-206 111 0 0,63-44-14 0 0,118-93-16 0 0,-250 175 121 0 0,197-137 31 0 0,110-80-132 0 0,3-1-23 0 0,0-1 1 0 0,0 1-1 0 0,0 0 1 0 0,0-1-1 0 0,0 1 1 0 0,0 0-1 0 0,0-1 1 0 0,0 1-1 0 0,1 0 1 0 0,-1 0-1 0 0,0 0 1 0 0,0 0-1 0 0,1 0 1 0 0,-1 0-1 0 0,0 0 1 0 0,1 0 0 0 0,-1 0-1 0 0,1 0 1 0 0,-1 1-1 0 0,4-3 63 0 0,249-117 780 0 0,-149 65-652 0 0,187-101 115 0 0,-12 6-46 0 0,62-17 94 0 0,-189 93-192 0 0,281-121 305 0 0,12 12-19 0 0,-426 174-438 0 0,743-268 521 0 0,-703 256-513 0 0,224-71 106 0 0,-71 24-100 0 0,583-160 34 0 0,-403 135 3 0 0,-239 58-70 0 0,288-57 3 0 0,-342 73 0 0 0,183-9 0 0 0,-249 25-80 0 0,0 0-1 0 0,1 2 0 0 0,-1 2 0 0 0,53 10 0 0 0,-82-12 57 0 0,-1 0 0 0 0,1 0 0 0 0,0 0-1 0 0,0 0 1 0 0,0 0 0 0 0,-1 1 0 0 0,1-1 0 0 0,-1 1-1 0 0,1 0 1 0 0,-1 0 0 0 0,0 0 0 0 0,4 4 0 0 0,-5-5 13 0 0,0 1 0 0 0,0-1 0 0 0,0 1 0 0 0,0-1 0 0 0,-1 1 1 0 0,1 0-1 0 0,0-1 0 0 0,-1 1 0 0 0,0 0 0 0 0,1 0 0 0 0,-1 0 1 0 0,0-1-1 0 0,0 1 0 0 0,0 0 0 0 0,0 0 0 0 0,0 0 0 0 0,0-1 1 0 0,0 1-1 0 0,-1 0 0 0 0,1 0 0 0 0,-1-1 0 0 0,1 1 1 0 0,-2 3-1 0 0,-3 5-1 0 0,0-1 0 0 0,-1 1 0 0 0,0-1-1 0 0,-1 0 1 0 0,1 0 0 0 0,-13 10 0 0 0,-52 45-131 0 0,52-48 87 0 0,-124 87-131 0 0,120-88 180 0 0,-256 143 81 0 0,240-137-65 0 0,-123 62 46 0 0,-107 58-161 0 0,30-12-159 0 0,-58 34-20 0 0,-273 175-29 0 0,205-101 216 0 0,143-89 7 0 0,-361 245-200 0 0,273-175 275 0 0,-385 284-40 0 0,499-346 52 0 0,8-5 24 0 0,121-98 44 0 0,-35 26 16 0 0,98-76-63 0 0,0 0-1 0 0,0-1 0 0 0,1 2 0 0 0,-1-1 1 0 0,1 0-1 0 0,0 0 0 0 0,0 1 0 0 0,0 0 1 0 0,1 0-1 0 0,-4 5 0 0 0,6-8 109 0 0,1-1-105 0 0,0 0 0 0 0,1 0 0 0 0,-1-1-1 0 0,0 1 1 0 0,0 0 0 0 0,1-1-1 0 0,-1 1 1 0 0,0-1 0 0 0,0 0 0 0 0,2-1-1 0 0,5-2 36 0 0,36-17 354 0 0,58-38 0 0 0,36-35-110 0 0,46-29-142 0 0,251-139 9 0 0,283-162 114 0 0,-234 172-226 0 0,-179 100-42 0 0,256-119-14 0 0,275-77 162 0 0,-557 240 0 0 0,182-66 392 0 0,-313 122-463 0 0,262-82 14 0 0,351-45-243 0 0,-703 168 42 0 0,59-10-172 0 0,-100 18 183 0 0,1 2 1 0 0,-1 0 0 0 0,1 2 0 0 0,24 2-1 0 0,-39-3 72 0 0,-1 1 0 0 0,0-1 0 0 0,1 1 0 0 0,-1 0-1 0 0,0-1 1 0 0,0 1 0 0 0,0 0 0 0 0,1 0 0 0 0,-1 1-1 0 0,2 1 1 0 0,-3-3 2 0 0,0 1 0 0 0,0 0 0 0 0,-1 0-1 0 0,1 0 1 0 0,0 0 0 0 0,0 0 0 0 0,-1 0 0 0 0,1 0-1 0 0,-1 0 1 0 0,1 0 0 0 0,-1 0 0 0 0,1 0-1 0 0,-1 0 1 0 0,0 0 0 0 0,0 0 0 0 0,1 2 0 0 0,-1-1-9 0 0,0 0 0 0 0,-1 1 1 0 0,1-1-1 0 0,-1 1 0 0 0,1-1 1 0 0,-1 1-1 0 0,0-1 0 0 0,0 0 1 0 0,0 0-1 0 0,0 1 1 0 0,0-1-1 0 0,0 0 0 0 0,-1 0 1 0 0,1 0-1 0 0,-1 0 0 0 0,1 0 1 0 0,-4 2-1 0 0,-66 56-264 0 0,39-35 237 0 0,-19 11 49 0 0,-1-2 0 0 0,-85 41 0 0 0,76-44 0 0 0,-355 182-48 0 0,3-1 0 0 0,74-22 74 0 0,122-66 2 0 0,-546 320-491 0 0,344-170 77 0 0,70-44 85 0 0,-381 267-246 0 0,456-303 352 0 0,-272 197 92 0 0,198-139 76 0 0,92-63 81 0 0,193-146 168 0 0,56-39-171 0 0,5-3-33 0 0,1 0 0 0 0,0 0 1 0 0,-1-1-1 0 0,1 1 0 0 0,0-1 0 0 0,-1 1 0 0 0,1-1 0 0 0,-1 0 0 0 0,1 1 1 0 0,-1-1-1 0 0,1 0 0 0 0,-3 0 0 0 0,11-12 339 0 0,7-7-173 0 0,1 0 0 0 0,33-31 0 0 0,-4 6-16 0 0,211-196 261 0 0,-164 159-370 0 0,221-164 253 0 0,-178 146-168 0 0,140-105 119 0 0,12 15-46 0 0,-46 46 1 0 0,367-213 564 0 0,26 29-803 0 0,-159 89 144 0 0,-396 196-71 0 0,188-96 104 0 0,722-310-262 0 0,-866 396 165 0 0,177-72 25 0 0,-64 26-13 0 0,152-55-39 0 0,-146 83-106 0 0,-229 67 59 0 0,0 1-1 0 0,-1 0 0 0 0,1 1 0 0 0,19 0 1 0 0,-28 0 6 0 0,0 1 1 0 0,0 1 0 0 0,0-1 0 0 0,1 0 0 0 0,-1 1 0 0 0,0-1 0 0 0,0 1 0 0 0,0 0 0 0 0,0 0 0 0 0,0 0 0 0 0,0 1 0 0 0,0-1 0 0 0,0 1 0 0 0,0 0 0 0 0,-1-1 0 0 0,1 1 0 0 0,-1 0 0 0 0,1 1-1 0 0,-1-1 1 0 0,0 0 0 0 0,4 5 0 0 0,-6-5 9 0 0,1-1-1 0 0,-1 0 0 0 0,1 0 1 0 0,-1 1-1 0 0,0-1 0 0 0,0 0 1 0 0,1 0-1 0 0,-1 1 0 0 0,0-1 1 0 0,0 0-1 0 0,0 0 0 0 0,-1 1 0 0 0,1-1 1 0 0,0 0-1 0 0,0 1 0 0 0,-1-1 1 0 0,0 2-1 0 0,-12 22-7 0 0,5-12-18 0 0,-1 3-44 0 0,-1 0 0 0 0,-1-1 0 0 0,0 0 0 0 0,0-1 0 0 0,-2 0 1 0 0,-23 20-1 0 0,-94 62-133 0 0,58-46 159 0 0,-380 263-143 0 0,323-225 117 0 0,-525 339 53 0 0,-139 100-21 0 0,542-354 1 0 0,-255 186-331 0 0,214-146 111 0 0,-138 104-264 0 0,196-143 265 0 0,-74 58 24 0 0,-108 80 79 0 0,1-1 62 0 0,-115 87 154 0 0,313-235-12 0 0,71-52-40 0 0,70-55 18 0 0,-87 67 166 0 0,119-93 521 0 0,55-41-593 0 0,0 0 0 0 0,16-22 0 0 0,11-13-11 0 0,258-229 184 0 0,-148 143 116 0 0,-96 84-270 0 0,126-110 288 0 0,725-513-33 0 0,-412 354-328 0 0,14 21-66 0 0,-320 189-4 0 0,-118 68 0 0 0,352-195 0 0 0,405-183 0 0 0,-604 303 0 0 0,205-98 0 0 0,218-59 97 0 0,-535 228-50 0 0,157-54 49 0 0,-93 42-118 0 0,277-75-156 0 0,-403 121 146 0 0,0 1 0 0 0,53-1 0 0 0,-94 8 10 0 0,1 1 0 0 0,0 1 0 0 0,-1-1 0 0 0,1 1 0 0 0,-1 0 0 0 0,11 3 0 0 0,-13-3 1 0 0,-1 0-1 0 0,1 0 0 0 0,-1 0 1 0 0,0 0-1 0 0,1 1 1 0 0,-1-1-1 0 0,0 1 0 0 0,0 0 1 0 0,0-1-1 0 0,0 1 0 0 0,0 0 1 0 0,-1 0-1 0 0,1 0 1 0 0,-1 0-1 0 0,3 5 0 0 0,-3-6 9 0 0,-1 0 0 0 0,0 0 0 0 0,1 0-1 0 0,-1 0 1 0 0,0 0 0 0 0,0 0 0 0 0,0 0 0 0 0,0 0-1 0 0,0 0 1 0 0,0 0 0 0 0,0 0 0 0 0,0 0 0 0 0,0 1-1 0 0,-1-1 1 0 0,1 0 0 0 0,0 0 0 0 0,-1 0-1 0 0,1 0 1 0 0,-1 1 0 0 0,-13 18-147 0 0,11-15 116 0 0,-18 20-48 0 0,-1 0 0 0 0,-1-1-1 0 0,-51 40 1 0 0,-88 49 55 0 0,134-94 1 0 0,-36 24 27 0 0,-678 429-156 0 0,-351 204 165 0 0,965-591 0 0 0,-229 156 0 0 0,-592 436 0 0 0,919-655 0 0 0,-524 409 11 0 0,209-152 42 0 0,251-204-53 0 0,-88 78 0 0 0,-163 172 0 0 0,316-297 9 0 0,15-13 13 0 0,-29 23 1 0 0,27-23-13 0 0,14-12-8 0 0,3-3 2 0 0,7-6 9 0 0,12-12 22 0 0,155-162 231 0 0,147-108 564 0 0,-71 67-660 0 0,135-105 22 0 0,32 23-18 0 0,-214 156-92 0 0,182-117 36 0 0,-279 193-108 0 0,738-445 81 0 0,-328 237 42 0 0,-356 198-133 0 0,306-144 0 0 0,-406 198 0 0 0,409-169 0 0 0,-450 189 0 0 0,338-116 0 0 0,-281 101 0 0 0,0 3 0 0 0,138-14 0 0 0,-193 32 0 0 0,0 1 0 0 0,26 2 0 0 0,-37-1 0 0 0,1 1 0 0 0,0 0 0 0 0,-1 1 0 0 0,1 0 0 0 0,18 9 0 0 0,-27-11-5 0 0,0 0 0 0 0,0 1-1 0 0,-1 0 1 0 0,1-1 0 0 0,-1 1 0 0 0,1 0-1 0 0,-1 0 1 0 0,0 1 0 0 0,0-1 0 0 0,0 0-1 0 0,0 1 1 0 0,0-1 0 0 0,0 1 0 0 0,-1 0-1 0 0,1-1 1 0 0,-1 1 0 0 0,0 0-1 0 0,0 0 1 0 0,0 0 0 0 0,1 4 0 0 0,-2-3-3 0 0,1 0 0 0 0,-1 0 0 0 0,0 0 0 0 0,0 0 0 0 0,-1 1 0 0 0,1-1 0 0 0,-1 0 0 0 0,0 0 0 0 0,0 0 0 0 0,0-1 1 0 0,-1 1-1 0 0,1 0 0 0 0,-1 0 0 0 0,0-1 0 0 0,-3 6 0 0 0,-19 24-13 0 0,-1-1-1 0 0,-2 0 1 0 0,-1-2 0 0 0,-2-2-1 0 0,0 0 1 0 0,-56 37 0 0 0,-90 61-53 0 0,-144 94-23 0 0,237-169 87 0 0,-107 68 9 0 0,135-83 1 0 0,-172 108 0 0 0,118-82 0 0 0,-103 62 0 0 0,23-8-25 0 0,-462 276-14 0 0,-191 130 39 0 0,369-206 0 0 0,286-191 0 0 0,-205 147 0 0 0,-242 201 0 0 0,537-403 0 0 0,-77 59 54 0 0,109-80-16 0 0,-30 25 58 0 0,86-65-62 0 0,8-8 68 0 0,3-3 5 0 0,275-217 424 0 0,-66 55-109 0 0,372-279-223 0 0,318-157 102 0 0,-587 411-399 0 0,-247 152 84 0 0,435-230 85 0 0,9 19-10 0 0,-89 68 7 0 0,11 33 80 0 0,-83 70-49 0 0,-305 70-121 0 0,0 2-1 0 0,69 2 1 0 0,-109 3 8 0 0,0 0 0 0 0,0 0 1 0 0,0 0-1 0 0,0 1 0 0 0,0 0 0 0 0,0 0 0 0 0,0 0 0 0 0,0 1 0 0 0,0-1 0 0 0,0 1 0 0 0,-1 0 0 0 0,1 1 0 0 0,-1-1 0 0 0,0 1 1 0 0,1 0-1 0 0,-1 0 0 0 0,0 0 0 0 0,-1 0 0 0 0,1 1 0 0 0,0 0 0 0 0,-1-1 0 0 0,4 8 0 0 0,-6-9 10 0 0,0 0 0 0 0,0 1 0 0 0,-1-1 0 0 0,0 0-1 0 0,1 1 1 0 0,-1-1 0 0 0,0 0 0 0 0,0 1 0 0 0,0-1 0 0 0,0 1-1 0 0,0-1 1 0 0,-1 0 0 0 0,1 1 0 0 0,-1-1 0 0 0,0 0 0 0 0,1 0-1 0 0,-1 1 1 0 0,0-1 0 0 0,0 0 0 0 0,-2 2 0 0 0,-5 18-5 0 0,4-7-10 0 0,-2-1-1 0 0,1 1 1 0 0,-1-1-1 0 0,-1 0 1 0 0,-17 26-1 0 0,-53 57-153 0 0,66-84 159 0 0,-28 33 36 0 0,-3-1 0 0 0,-64 53 0 0 0,-479 343 168 0 0,500-382-187 0 0,-328 221-48 0 0,46-47-604 0 0,-200 134 492 0 0,252-157 173 0 0,-279 201-33 0 0,239-162-100 0 0,218-150 103 0 0,77-55 100 0 0,-132 106 164 0 0,185-145-182 0 0,0 0 0 0 0,1 0 0 0 0,0 1 0 0 0,0 0 0 0 0,1 0 0 0 0,-6 7 0 0 0,10-11 162 0 0,2-4-164 0 0,3-5-45 0 0,0 0 1 0 0,1 0-1 0 0,0 0 0 0 0,1 1 0 0 0,9-10 0 0 0,-6 7-20 0 0,97-87 3 0 0,-84 77 6 0 0,244-196 283 0 0,2 26-155 0 0,-181 130-76 0 0,345-211 153 0 0,-246 157-169 0 0,278-136 649 0 0,-257 143-448 0 0,123-59-205 0 0,-59 34-42 0 0,-13 6 0 0 0,14 5 0 0 0,-185 85 0 0 0,51-17 0 0 0,-97 40-33 0 0,102-28-376 0 0,-121 35 345 0 0,1 1 0 0 0,-1 2 0 0 0,1 0 0 0 0,31 2 0 0 0,-51 0 51 0 0,0 0 1 0 0,0 0 0 0 0,0 1 0 0 0,0-1 0 0 0,-1 1 0 0 0,1 0 0 0 0,0 0 0 0 0,0 0 0 0 0,-1 0-1 0 0,1 1 1 0 0,0-1 0 0 0,-1 1 0 0 0,0-1 0 0 0,1 1 0 0 0,3 3 0 0 0,-5-4 2 0 0,0 1 0 0 0,-1-1 0 0 0,1 1 0 0 0,0-1 1 0 0,0 1-1 0 0,-1-1 0 0 0,1 1 0 0 0,0-1 0 0 0,-1 1 0 0 0,0 0 0 0 0,1-1 1 0 0,-1 1-1 0 0,0 0 0 0 0,0-1 0 0 0,0 1 0 0 0,0 0 0 0 0,0-1 1 0 0,0 1-1 0 0,-1 0 0 0 0,1-1 0 0 0,0 1 0 0 0,-1 0 0 0 0,0-1 1 0 0,1 1-1 0 0,-1-1 0 0 0,0 1 0 0 0,-1 1 0 0 0,-8 18-39 0 0,-2-1 1 0 0,-1-1-1 0 0,0 0 0 0 0,-1 0 0 0 0,-1-2 1 0 0,-32 30-1 0 0,-212 167-16 0 0,139-117 2 0 0,-142 97-10 0 0,-8-15 72 0 0,232-155 0 0 0,-108 73-27 0 0,-128 80-125 0 0,52-49 131 0 0,-376 231 249 0 0,371-212-227 0 0,177-117 0 0 0,33-21 0 0 0,1 1 0 0 0,-18 13 0 0 0,-35 38 12 0 0,68-61-3 0 0,1 0 0 0 0,0 0-1 0 0,0 0 1 0 0,-1 1 0 0 0,1-1-1 0 0,0 0 1 0 0,0 0-1 0 0,-1 0 1 0 0,1 1 0 0 0,0-1-1 0 0,0 0 1 0 0,0 0 0 0 0,-1 1-1 0 0,1-1 1 0 0,0 0 0 0 0,0 1-1 0 0,0-1 1 0 0,0 0 0 0 0,0 1-1 0 0,0-1 1 0 0,-1 0 0 0 0,1 1-1 0 0,0-1 1 0 0,0 0 0 0 0,0 1-1 0 0,0-1 1 0 0,0 0-1 0 0,0 1 1 0 0,1-1 0 0 0,7 4 77 0 0,20-6-93 0 0,-25 2 27 0 0,41-5 70 0 0,87-23 0 0 0,-71 13-1 0 0,68-27 133 0 0,-27 8 142 0 0,88-26-117 0 0,264-121 0 0 0,-271 91-132 0 0,-91 43-54 0 0,130-88 18 0 0,-166 98-78 0 0,-2 0 27 0 0,53-49 0 0 0,44-53 70 0 0,-55 50-33 0 0,109-103 23 0 0,-87 84-29 0 0,194-237-1 0 0,-147 108-58 0 0,-123 175 0 0 0,70-103-53 0 0,30-58-100 0 0,-105 162 115 0 0,-12 23 2 0 0,3-6 18 0 0,21-48 0 0 0,14-24-43 0 0,-7 13 62 0 0,46-143-1 0 0,-82 192 0 0 0,54-182 0 0 0,-55 175 0 0 0,6-22 0 0 0,8-37 0 0 0,-5 21 0 0 0,26-165-166 0 0,-47 221 164 0 0,1-8 58 0 0,2-63 0 0 0,1-52-56 0 0,0-47 0 0 0,-19-104 11 0 0,6 246 42 0 0,-5 17-53 0 0,1 17 0 0 0,-2-67 0 0 0,8 88 0 0 0,-1 1 0 0 0,-5-27 0 0 0,2 22 0 0 0,-1-23 0 0 0,5 25 0 0 0,-1 0 0 0 0,-1 0 0 0 0,0 1 0 0 0,-11-32 0 0 0,-6-11 0 0 0,14 37 0 0 0,-15-31 0 0 0,0 0 0 0 0,15 36 0 0 0,-1 0 0 0 0,-1 1 0 0 0,-14-25 0 0 0,12 25 0 0 0,-12-27 0 0 0,1 0 0 0 0,-18-36 0 0 0,34 71 0 0 0,0 0 0 0 0,-1 0 0 0 0,0 0 0 0 0,0 0 0 0 0,-9-8 0 0 0,-15-22 0 0 0,18 25 0 0 0,0-1 0 0 0,0 2 0 0 0,-1-1 0 0 0,-23-16 0 0 0,-23-25 0 0 0,46 42 0 0 0,-1 2 0 0 0,-1-1 0 0 0,0 2 0 0 0,0 0 0 0 0,-27-13 0 0 0,12 6 0 0 0,-13-6 0 0 0,-67-43 0 0 0,96 58 0 0 0,1 0 0 0 0,-18-7 0 0 0,16 8 0 0 0,0-1 0 0 0,-17-11 0 0 0,-61-40 0 0 0,34 23 0 0 0,35 21 0 0 0,-2 2 0 0 0,-38-16 0 0 0,-56-12 0 0 0,-30-12 0 0 0,50 20 0 0 0,20 9 0 0 0,-74-22-101 0 0,-21-8 6 0 0,93 24 285 0 0,-24-11-366 0 0,64 25 196 0 0,-57-14 0 0 0,0 1 56 0 0,56 16-207 0 0,-58-9 1 0 0,39 10 140 0 0,-243-50 43 0 0,206 46-53 0 0,-30-6 0 0 0,-36-12 0 0 0,-292-83 0 0 0,345 94 0 0 0,9 2 0 0 0,84 16 0 0 0,-53-14 0 0 0,-108-42 0 0 0,-22-11 0 0 0,92 36 0 0 0,-61-16 0 0 0,9 0 0 0 0,-65-24 0 0 0,134 43-18 0 0,-2 4 1 0 0,-158-27-1 0 0,156 34 73 0 0,12 2-110 0 0,-192-33 95 0 0,-23-2-201 0 0,245 45 151 0 0,-302-56 186 0 0,150 20-176 0 0,174 39 0 0 0,-21-6-27 0 0,-63-15-98 0 0,116 27 125 0 0,-45-13 50 0 0,0 2 1 0 0,-51-6 0 0 0,87 16-51 0 0,-1 0 0 0 0,0-1 0 0 0,-14-7 0 0 0,23 10 0 0 0,-5-1-7 0 0,10 6-14 0 0,7 5-60 0 0,14 5 86 0 0,1-2 1 0 0,1 0 0 0 0,0-2-1 0 0,46 15 1 0 0,11 4-317 0 0,168 76 104 0 0,208 81-138 0 0,-385-160 345 0 0,70 23 0 0 0,49 16-2 0 0,111 33-4 0 0,-132-52 6 0 0,18 4 0 0 0,80 20 16 0 0,66 16 22 0 0,-212-58-41 0 0,151 31-48 0 0,-127-30 66 0 0,34 7 41 0 0,-66-11 18 0 0,-30-6-9 0 0,313 96-173 0 0,-117-28 326 0 0,-20-16-202 0 0,-23 5-16 0 0,-229-73 0 0 0,183 67-230 0 0,-112-43 173 0 0,0 4 1 0 0,91 52-1 0 0,-45-21 57 0 0,-13-8 0 0 0,22 10 0 0 0,-21-11 0 0 0,-15-8 125 0 0,-47-22 12 0 0,66 39 1 0 0,-57-30-109 0 0,1 0 29 0 0,-41-19 76 0 0,1-2-1 0 0,33 14 1 0 0,-40-18-94 0 0,1 0 0 0 0,23 17 0 0 0,10 5-16 0 0,-25-18-24 0 0,-2 2 0 0 0,37 27 0 0 0,-52-35 0 0 0,1-1 0 0 0,18 10 0 0 0,-16-10 0 0 0,0 1 0 0 0,12 9 0 0 0,30 17 0 0 0,-44-23-29 0 0,-8-8-128 0 0,-11-6-585 0 0,-26-9 742 0 0,-50-28 0 0 0,-166-78-206 0 0,211 102 180 0 0,-73-25-42 0 0,4 2 6 0 0,-132-56-42 0 0,-6-1-3 0 0,-256-76-72 0 0,350 123 179 0 0,-17-6 0 0 0,96 31 0 0 0,-53-21 0 0 0,97 33 0 0 0,0 0 0 0 0,-28-19 0 0 0,50 28 1 0 0,4 2 19 0 0,0-1 1 0 0,-1 1 0 0 0,1-1 0 0 0,0 0 0 0 0,1 0 0 0 0,-1 0 0 0 0,-5-7 0 0 0,5 1 43 0 0,5 0-48 0 0,1 9-16 0 0,-1 0 0 0 0,1 0 0 0 0,-1 0 0 0 0,1 0 0 0 0,0 0 0 0 0,0-1 0 0 0,0 1 0 0 0,-1 1 0 0 0,1-1 0 0 0,0 0 0 0 0,0 0 0 0 0,0 0 0 0 0,1 0 0 0 0,-1 1 0 0 0,0-1 0 0 0,0 0 0 0 0,0 1 0 0 0,0-1 0 0 0,1 1 0 0 0,-1 0 0 0 0,2-1 0 0 0,31-4 0 0 0,-25 4 0 0 0,184-1 0 0 0,-90 5 0 0 0,23 4 0 0 0,-30-1 0 0 0,185 12 0 0 0,-199-12 0 0 0,73 14 0 0 0,-87-10 0 0 0,-43-6 0 0 0,30 10 0 0 0,-2-1 0 0 0,212 64 0 0 0,-247-69 0 0 0,26 14 0 0 0,-26-13 0 0 0,21 9 0 0 0,-25-12 0 0 0,0 1 0 0 0,-1 1 0 0 0,26 18 0 0 0,-23-14 0 0 0,32 16 0 0 0,-35-22-15 0 0,0 1-1 0 0,-1 0 1 0 0,0 1-1 0 0,18 14 1 0 0,-23-16 10 0 0,13 11-7 0 0,-1 0-1 0 0,-1 0 1 0 0,-1 2 0 0 0,17 23-1 0 0,-12-15 13 0 0,-18-21 0 0 0,1 0 0 0 0,-1-1 0 0 0,0 1 0 0 0,0 1 0 0 0,4 7 0 0 0,-6-10 0 0 0,0 0 0 0 0,1 1 0 0 0,-1-1 0 0 0,1-1 0 0 0,4 5 0 0 0,10 16 0 0 0,-4 0 13 0 0,1-1 0 0 0,2-1 0 0 0,0 0 0 0 0,27 27 0 0 0,-12-18 15 0 0,2-2 0 0 0,37 26 1 0 0,-56-45-6 0 0,-7-6-14 0 0,0 1 0 0 0,0 0 0 0 0,-1 1 0 0 0,0-1 0 0 0,7 8 0 0 0,85 115 119 0 0,-85-108-115 0 0,0 1 1 0 0,-2 0-1 0 0,14 34 0 0 0,34 96-13 0 0,-54-139 0 0 0,-1 1 0 0 0,0 0 0 0 0,-1 0 0 0 0,0 0 0 0 0,1 18 0 0 0,-1-8 0 0 0,7 25 0 0 0,-5-26 0 0 0,3 34 0 0 0,-3 200 59 0 0,-5-188-38 0 0,-5 10 25 0 0,2-52-29 0 0,2 47 0 0 0,1-31-1 0 0,-1-31-8 0 0,1 1 0 0 0,1 0 0 0 0,-1-1 0 0 0,2 1 0 0 0,4 19 0 0 0,2 9 20 0 0,1-1 22 0 0,-8-32-25 0 0,1-1 0 0 0,-1 0 1 0 0,1 9-1 0 0,-2-10-16 0 0,1 1 0 0 0,0-1 0 0 0,0 0 0 0 0,3 8 0 0 0,4-2-9 0 0,-4-3 0 0 0,3 6 0 0 0,2-10 31 0 0,-7-3 121 0 0,-1-1-126 0 0,1 0 0 0 0,-1 0 0 0 0,1 1 0 0 0,-1-1 0 0 0,0 0 1 0 0,1 1-1 0 0,-1-1 0 0 0,1 1 0 0 0,1 1 0 0 0,-2-2-13 0 0,-1 1 1 0 0,1-1-1 0 0,0 1 1 0 0,0-1-1 0 0,0 1 0 0 0,0-1 1 0 0,0 0-1 0 0,0 0 1 0 0,0 1-1 0 0,0-1 0 0 0,0 0 1 0 0,0 0-1 0 0,0 0 1 0 0,0 0-1 0 0,0 0 1 0 0,0 0-1 0 0,0 0 0 0 0,0 0 1 0 0,1-1-1 0 0,1 0-14 0 0,0-1 0 0 0,0 1 0 0 0,-1-1 0 0 0,1 1 0 0 0,-1-1 0 0 0,1 0 0 0 0,-1 0 0 0 0,0 0 0 0 0,1-1 0 0 0,-1 1-1 0 0,0 0 1 0 0,-1-1 0 0 0,1 1 0 0 0,0-1 0 0 0,1-4 0 0 0,2-3-11 0 0,-2 0 0 0 0,1 0 0 0 0,1-11 0 0 0,1 0-16 0 0,-3 9-13 0 0,0-1 0 0 0,-1 1 0 0 0,-1-1 1 0 0,0 0-1 0 0,-1-12 0 0 0,-7-65-146 0 0,2 46 104 0 0,2 25 47 0 0,0 0 1 0 0,-11-31-1 0 0,1 2-14 0 0,5 7 19 0 0,4 22 13 0 0,-10-34 0 0 0,3 17 18 0 0,-7-39 0 0 0,4 15 0 0 0,5 11-16 0 0,7 34-1 0 0,-1 1 0 0 0,-8-26 1 0 0,-20-34 44 0 0,26 64-7 0 0,-1 0-1 0 0,0 0 0 0 0,0 0 1 0 0,-13-13-1 0 0,16 20-28 0 0,0 1-1 0 0,0-1 1 0 0,0 1-1 0 0,0 0 1 0 0,0 0-1 0 0,-1 0 0 0 0,1 0 1 0 0,-1 1-1 0 0,1-1 1 0 0,-1 1-1 0 0,-6-1 1 0 0,-4-1-64 0 0,-26-1-1 0 0,31 3 40 0 0,-4 0-4 0 0,-1 1 0 0 0,1 1 0 0 0,-1 0 0 0 0,1 1 0 0 0,-26 6-1 0 0,-64 28-167 0 0,31-9 41 0 0,-34 17 75 0 0,43-16 80 0 0,-191 64 62 0 0,208-79-62 0 0,-1-2 0 0 0,0-2 1 0 0,-76 6-1 0 0,111-15 30 0 0,-1 1 0 0 0,0-2 0 0 0,1 0 0 0 0,-1 0 0 0 0,0-1 0 0 0,1-1 0 0 0,0 0 0 0 0,-1 0 0 0 0,1-1-1 0 0,1-1 1 0 0,-1 0 0 0 0,-16-11 0 0 0,25 14-15 0 0,0-1-1 0 0,0 0 1 0 0,0 0-1 0 0,0 0 1 0 0,1 0-1 0 0,-1 0 1 0 0,1 0-1 0 0,0-1 0 0 0,-2-4 1 0 0,-13-19 3 0 0,9 18 0 0 0,1-1 0 0 0,0 0 0 0 0,1 0 0 0 0,0-1 0 0 0,-6-16 0 0 0,-36-93 161 0 0,32 71-155 0 0,12 36-2 0 0,-1 0 0 0 0,-9-20 0 0 0,12 29-13 0 0,-68-122-44 0 0,55 102 16 0 0,-2 1-1 0 0,-38-42 0 0 0,7 12 16 0 0,20 22 13 0 0,-52-45 1 0 0,-10 10 37 0 0,18 14-12 0 0,-212-156-26 0 0,179 131 0 0 0,69 51 8 0 0,-167-127 152 0 0,-85-79-72 0 0,202 165 20 0 0,-103-62 0 0 0,-83-45-285 0 0,131 91 186 0 0,-42-28 66 0 0,117 71-132 0 0,-96-42 1 0 0,107 55 206 0 0,-45-14 433 0 0,30 14-472 0 0,-97-39-501 0 0,150 60 390 0 0,-27-6 0 0 0,-12-4 0 0 0,53 14 0 0 0,-106-34 0 0 0,62 24-27 0 0,-13-5-108 0 0,-108-15 0 0 0,67 17 227 0 0,-16-2-61 0 0,19 4-298 0 0,-6 1 388 0 0,12-2-44 0 0,12 1-82 0 0,59 11 5 0 0,0-1 0 0 0,1-1 0 0 0,-24-8 0 0 0,-47-9-168 0 0,76 17 199 0 0,0 0-1 0 0,-1 2 1 0 0,-18-2 0 0 0,-24-3 110 0 0,-18-5-215 0 0,-33-8-88 0 0,-13-4 334 0 0,69 15-172 0 0,41 7 2 0 0,-1 0 0 0 0,0-1 0 0 0,1 0 1 0 0,-14-6-1 0 0,-43-15 515 0 0,-28-19-822 0 0,35 12 626 0 0,51 25-289 0 0,0 1-1 0 0,-1 1 0 0 0,-16-4 1 0 0,-7-3-14 0 0,-14-9-106 0 0,19 8-92 0 0,-65-18 0 0 0,59 20 211 0 0,27 7 2 0 0,0 0-1 0 0,0 1 1 0 0,-16-2 0 0 0,4 2 91 0 0,-27-3-148 0 0,33 2-69 0 0,-1 1 0 0 0,-1 0 1 0 0,1 2-1 0 0,0-1 0 0 0,0 2 1 0 0,0 0-1 0 0,-25 5 0 0 0,5-1 93 0 0,24-3 0 0 0,0-1 0 0 0,0 1 0 0 0,1 1 0 0 0,-1 0 0 0 0,-10 5 0 0 0,2 0 0 0 0,-135 68 0 0 0,112-55 78 0 0,29-16-34 0 0,1 2-1 0 0,0 0 1 0 0,1 0 0 0 0,-17 13-1 0 0,-199 185-43 0 0,197-171 1 0 0,-31 44 0 0 0,10-12-21 0 0,18-20-85 0 0,-42 73 0 0 0,0 0-3 0 0,20-31 104 0 0,-3 4 27 0 0,11-24 163 0 0,-22 29-111 0 0,53-72-52 0 0,1 1-1 0 0,-26 55 0 0 0,30-54-23 0 0,-2 0 0 0 0,-29 43 0 0 0,19-39 161 0 0,2 0 0 0 0,-33 63 0 0 0,-7 23 5 0 0,-13 26-482 0 0,59-107 249 0 0,-12 32 16 0 0,5-5 52 0 0,-7 25 0 0 0,-28 164 160 0 0,37-124 48 0 0,1 5-265 0 0,-8 37-70 0 0,-11 46 367 0 0,28-164-240 0 0,-9 44 0 0 0,9-20 53 0 0,-6 50 94 0 0,16-110-120 0 0,-18 149-2 0 0,13-116-43 0 0,2 0 1 0 0,3 61-1 0 0,1-57 75 0 0,3-13-35 0 0,1 0 0 0 0,12 51 0 0 0,-7-41-24 0 0,-1-4 45 0 0,22 150-22 0 0,-16-119-2 0 0,-8-50 56 0 0,1 29-1 0 0,-4-37-69 0 0,0-1-1 0 0,1 0 0 0 0,10 26 1 0 0,-6-19-7 0 0,5 18 2 0 0,-2-4 0 0 0,23 53 0 0 0,-14-44 20 0 0,-10-24 2 0 0,17 32 0 0 0,-12-27-22 0 0,-10-18 0 0 0,0-1 0 0 0,8 10 0 0 0,27 45 0 0 0,-15-22 0 0 0,4 6 0 0 0,-15-24 0 0 0,22 29 0 0 0,67 85 54 0 0,-79-109-51 0 0,-2 1 1 0 0,27 48-1 0 0,-39-60-3 0 0,2 0 0 0 0,1-1 0 0 0,15 17 0 0 0,-14-18 0 0 0,-1 1 0 0 0,0 0 0 0 0,10 21 0 0 0,-7-15 24 0 0,-12-18-14 0 0,0 0 0 0 0,-1 0 0 0 0,7 13 0 0 0,24 55-10 0 0,-2-7 0 0 0,5 4 0 0 0,-5-19 0 0 0,-26-38 31 0 0,17 24 1 0 0,-15-25 7 0 0,14 26 0 0 0,-18-30-20 0 0,1 0-1 0 0,10 13 1 0 0,2 4 0 0 0,2 8 19 0 0,48 60-1 0 0,-41-60 15 0 0,-17-21-37 0 0,0-1 0 0 0,1 0 1 0 0,1 0-1 0 0,15 13 0 0 0,92 77 158 0 0,-84-72-154 0 0,-9-1 33 0 0,-5-5-51 0 0,-15-19-1 0 0,148 136 0 0 0,-112-109 216 0 0,53 55 0 0 0,111 107-416 0 0,-98-104 200 0 0,15 2 39 0 0,-30-25-14 0 0,-71-51-4 0 0,0-2-1 0 0,25 13 1 0 0,-27-17-6 0 0,140 91 180 0 0,-142-91-174 0 0,0 0 1 0 0,29 13-1 0 0,-34-17-22 0 0,-1 0 0 0 0,13 10 0 0 0,-14-9 5 0 0,0 0-1 0 0,1-1 0 0 0,12 5 1 0 0,27 10 49 0 0,42 16-42 0 0,27 10 95 0 0,21 11-34 0 0,-43-17-16 0 0,101 35-45 0 0,-116-52-10 0 0,-56-18 9 0 0,117 26 118 0 0,-43-8-22 0 0,-56-15-68 0 0,72 23-1 0 0,-99-26-37 0 0,0-2 0 0 0,1 0 0 0 0,34 2 0 0 0,-32-4 0 0 0,0 0 0 0 0,29 8 0 0 0,-34-5 0 0 0,5 2 0 0 0,34 5 0 0 0,72 11 0 0 0,-23-3 0 0 0,-46-10 0 0 0,-21-3 0 0 0,0-2 0 0 0,45 1 0 0 0,77 7 38 0 0,-37-2-12 0 0,-8-1-26 0 0,32 4 0 0 0,8-11 0 0 0,33 2 0 0 0,-31-7 0 0 0,-54-1 0 0 0,52-2 0 0 0,-99 1 0 0 0,34-1 0 0 0,170 1 0 0 0,-185 4-83 0 0,-72 0 30 0 0,-4-1 0 0 0,-206-46-22 0 0,74 5 75 0 0,-182-49 0 0 0,8-9-18 0 0,-106-31-31 0 0,287 94-3 0 0,-38-11 27 0 0,-115-48 25 0 0,239 80 0 0 0,-66-30 0 0 0,35 14 0 0 0,-167-79 41 0 0,170 77-7 0 0,3-3 10 0 0,-112-81 0 0 0,43 25-15 0 0,-84-41-29 0 0,-31-20 0 0 0,9-16 0 0 0,145 95 0 0 0,-168-138 0 0 0,-17-67 0 0 0,170 136 0 0 0,70 86 0 0 0,-63-91 0 0 0,-84-104 0 0 0,29 50 0 0 0,37 46 0 0 0,44 52-26 0 0,4-4 1 0 0,-83-161-1 0 0,128 209-36 0 0,1-2 0 0 0,-34-116 1 0 0,-7-142-74 0 0,38-111-28 0 0,32 425 163 0 0,7-262 44 0 0,22 26-383 0 0,19 2 97 0 0,-22 123 72 0 0,6 0-1 0 0,72-175 1 0 0,53-37-126 0 0,-97 206 206 0 0,-39 77-29 0 0,3 0 0 0 0,47-71-1 0 0,-66 112 84 0 0,0-1 0 0 0,0 1 0 0 0,12-10 0 0 0,-16 16 35 0 0,-1 0-1 0 0,0-1 0 0 0,1 1 1 0 0,-1 0-1 0 0,0-1 0 0 0,1 1 1 0 0,-1 0-1 0 0,1-1 1 0 0,-1 1-1 0 0,1 0 0 0 0,-1 0 1 0 0,0 0-1 0 0,1 0 0 0 0,-1-1 1 0 0,1 1-1 0 0,-1 0 1 0 0,1 0-1 0 0,-1 0 0 0 0,1 0 1 0 0,-1 0-1 0 0,1 0 0 0 0,0 0 1 0 0,0 1-10 0 0,0-1-1 0 0,0 1 1 0 0,-1 0 0 0 0,1-1-1 0 0,0 1 1 0 0,-1 0 0 0 0,1-1-1 0 0,0 1 1 0 0,-1 0 0 0 0,1 0-1 0 0,-1 0 1 0 0,0 0 0 0 0,1-1-1 0 0,-1 1 1 0 0,1 0 0 0 0,-1 0-1 0 0,0 0 1 0 0,0 0 0 0 0,0 0-1 0 0,0 0 1 0 0,1 0 0 0 0,-1 0 0 0 0,0 0-1 0 0,-1 1 1 0 0,-3 30-305 0 0,3-23 224 0 0,-54 261-641 0 0,33-190 643 0 0,-66 256-179 0 0,36-124 163 0 0,-28 128-37 0 0,42-152 132 0 0,-57 319 11 0 0,19 22 71 0 0,63-370 27 0 0,11-124-51 0 0,2-15-1 0 0,0 0-1 0 0,1 0 0 0 0,1 0 1 0 0,1 0-1 0 0,5 20 0 0 0,-7-37 233 0 0,0-7-76 0 0,11-58 187 0 0,-4-1 0 0 0,2-76 0 0 0,-8 98-297 0 0,3-492-211 0 0,-6 363 107 0 0,-3-53 0 0 0,-2 26-27 0 0,-14-257-54 0 0,16 405 93 0 0,-47-459 0 0 0,44 469 27 0 0,-23-66 0 0 0,28 101-24 0 0,1 0 0 0 0,-1 0 0 0 0,0 0 0 0 0,-1 1 1 0 0,1-1-1 0 0,-1 0 0 0 0,-4-4 0 0 0,6 7-5 0 0,0 0-1 0 0,0 0 1 0 0,0 0-1 0 0,0 0 1 0 0,0 1-1 0 0,0-1 1 0 0,-1 0-1 0 0,1 0 1 0 0,0 1-1 0 0,0-1 1 0 0,-3 0-1 0 0,4 1-4 0 0,-1 0 1 0 0,1 0-1 0 0,-1 0 0 0 0,0 0 0 0 0,1 0 0 0 0,-1 0 0 0 0,0 0 0 0 0,1 1 0 0 0,-1-1 1 0 0,0 0-1 0 0,1 0 0 0 0,-1 0 0 0 0,0 1 0 0 0,1-1 0 0 0,-1 0 0 0 0,1 1 0 0 0,-1-1 0 0 0,1 0 1 0 0,-1 1-1 0 0,1-1 0 0 0,-1 1 0 0 0,1-1 0 0 0,-2 2 0 0 0,-5 8-107 0 0,0 2-1 0 0,1-1 1 0 0,0 1-1 0 0,0 0 0 0 0,2 0 1 0 0,-7 23-1 0 0,4-15 85 0 0,-71 286-186 0 0,73-285 212 0 0,-51 367-151 0 0,43-265 134 0 0,-60 735-32 0 0,78-505 40 0 0,20-2 15 0 0,1-154 70 0 0,-8-73-20 0 0,2-19 30 0 0,-5-35 24 0 0,-14-66-95 0 0,0 1 0 0 0,0-1 0 0 0,0 0 0 0 0,1 0 0 0 0,-1-1 0 0 0,6 9 0 0 0,0 1 255 0 0,15-71 81 0 0,-7-4-82 0 0,9-90 1 0 0,-20 125-241 0 0,29-380 174 0 0,-25 286-204 0 0,13-469-29 0 0,-20 300 51 0 0,-23 2-90 0 0,15 254 33 0 0,-2 0 1 0 0,-22-59 0 0 0,29 87 21 0 0,0 2 0 0 0,-1-1 0 0 0,1 0 0 0 0,-1 0 0 0 0,0 1 0 0 0,0-1 0 0 0,-1 1 0 0 0,-4-5 0 0 0,8 9 15 0 0,0 0 0 0 0,0 0 0 0 0,0 0 1 0 0,0 0-1 0 0,0 0 0 0 0,0 0 0 0 0,0-1 1 0 0,0 1-1 0 0,0 0 0 0 0,0 0 0 0 0,0 0 1 0 0,-1 0-1 0 0,1 0 0 0 0,0 0 0 0 0,0 0 1 0 0,0 0-1 0 0,0 0 0 0 0,0 0 0 0 0,0 0 0 0 0,0 0 1 0 0,0 0-1 0 0,0 0 0 0 0,0 0 0 0 0,0 0 1 0 0,-1 0-1 0 0,1 0 0 0 0,0 0 0 0 0,0 0 1 0 0,0 0-1 0 0,0 0 0 0 0,0 0 0 0 0,0 0 1 0 0,0 0-1 0 0,0 0 0 0 0,0 0 0 0 0,0 0 1 0 0,-1 0-1 0 0,1 0 0 0 0,0 0 0 0 0,0 0 1 0 0,0 0-1 0 0,0 0 0 0 0,0 0 0 0 0,0 1 1 0 0,0-1-1 0 0,0 0 0 0 0,0 0 0 0 0,0 0 1 0 0,0 0-1 0 0,0 0 0 0 0,0 0 0 0 0,0 0 1 0 0,0 0-1 0 0,0 0 0 0 0,0 0 0 0 0,0 0 1 0 0,0 0-1 0 0,0 1 0 0 0,0-1 0 0 0,0 0 1 0 0,0 0-1 0 0,0 0 0 0 0,-7 9-62 0 0,2 1-1 0 0,-1-1 0 0 0,1 1 1 0 0,1 1-1 0 0,0-1 1 0 0,0 1-1 0 0,1-1 0 0 0,-3 19 1 0 0,1 12-25 0 0,-1 42 1 0 0,3-22-3 0 0,-5 93-6 0 0,20 244 0 0 0,49 153 33 0 0,12-125-316 0 0,-66-388 348 0 0,114 476-167 0 0,-103-448 164 0 0,2-1 0 0 0,3-1 0 0 0,59 115 0 0 0,-75-166 36 0 0,1 0 0 0 0,0-1 0 0 0,1 0 0 0 0,1 0 0 0 0,0-1 0 0 0,0-1 0 0 0,15 12 0 0 0,-23-19 7 0 0,1-1-1 0 0,0-1 1 0 0,0 1 0 0 0,-1 0-1 0 0,1-1 1 0 0,0 1-1 0 0,0-1 1 0 0,1 0-1 0 0,-1 0 1 0 0,0 0 0 0 0,0 0-1 0 0,0 0 1 0 0,1-1-1 0 0,-1 0 1 0 0,0 0-1 0 0,1 0 1 0 0,-1 0 0 0 0,0 0-1 0 0,1 0 1 0 0,-1-1-1 0 0,0 0 1 0 0,0 0-1 0 0,1 0 1 0 0,-1 0 0 0 0,0 0-1 0 0,0 0 1 0 0,4-3-1 0 0,3-2 24 0 0,-1 0-1 0 0,1-1 1 0 0,-1 0-1 0 0,0-1 1 0 0,-1 1-1 0 0,0-2 1 0 0,12-14-1 0 0,46-73 242 0 0,-56 81-226 0 0,39-67 182 0 0,-4-3 1 0 0,-4-1-1 0 0,-3-2 0 0 0,33-118 0 0 0,91-424 29 0 0,-102 325-254 0 0,106-498-14 0 0,48-130-106 0 0,-155 703 118 0 0,-25 123 246 0 0,-6 24-100 0 0,-27 81-260 0 0,-1 6-2 0 0,-5 103-225 0 0,-32 197 0 0 0,-37 159 55 0 0,38-234 180 0 0,-25 141-38 0 0,-17 93-32 0 0,-13 76-34 0 0,-33 216 264 0 0,107-641 35 0 0,-20 216 226 0 0,36-300-277 0 0,2 112 526 0 0,2-113 36 0 0,5-50-549 0 0,-1 0 0 0 0,-1-1 1 0 0,4-23-1 0 0,6-75 131 0 0,-12 85-147 0 0,64-737 140 0 0,-31-4-204 0 0,-15 263-37 0 0,-10 209-112 0 0,-17 2 36 0 0,-26 82 142 0 0,24 179 0 0 0,6 34 0 0 0,0 1 0 0 0,0 0 0 0 0,-1-1 0 0 0,0 1 0 0 0,0 0 0 0 0,0 0 0 0 0,-1 0 0 0 0,0 1 0 0 0,0-1 0 0 0,0 1 0 0 0,-1-1 0 0 0,0 1 0 0 0,-7-8 0 0 0,10 12-2 0 0,-1 0 0 0 0,1 1 0 0 0,0-1 0 0 0,0 0 0 0 0,0 0 0 0 0,0 1 0 0 0,0-1 0 0 0,-1 1 0 0 0,1-1-1 0 0,0 1 1 0 0,-1-1 0 0 0,1 1 0 0 0,0 0 0 0 0,-1 0 0 0 0,1-1 0 0 0,0 1 0 0 0,-1 0 0 0 0,1 0 0 0 0,-2 1 0 0 0,0-1-4 0 0,1 1 1 0 0,-1 0-1 0 0,1 0 1 0 0,-1 0-1 0 0,1 0 1 0 0,0 0-1 0 0,0 1 1 0 0,-1-1-1 0 0,-2 4 0 0 0,-3 2-27 0 0,0 2 0 0 0,0-1-1 0 0,-10 17 1 0 0,18-25 33 0 0,-161 272-1116 0 0,128-211 960 0 0,-269 532-355 0 0,251-491 463 0 0,-110 244-87 0 0,61-127 106 0 0,-123 239 284 0 0,135-296 59 0 0,81-152-234 0 0,5-8 0 0 0,4-6 0 0 0,21-35 137 0 0,-2-1-1 0 0,17-49 0 0 0,-15 36-49 0 0,68-197 116 0 0,-72 193-270 0 0,141-459 22 0 0,7-17 2 0 0,-12 111-83 0 0,40 17 15 0 0,-135 298 73 0 0,35-62-27 0 0,-68 127-31 0 0,57-70 0 0 0,-63 89-128 0 0,1 0 0 0 0,47-37 0 0 0,-58 52 87 0 0,1 0 0 0 0,0 0 0 0 0,0 1 0 0 0,1 1 0 0 0,0 0 0 0 0,0 1 0 0 0,0 0 0 0 0,26-5 0 0 0,-32 9 51 0 0,0 1 1 0 0,0-1-1 0 0,1 1 1 0 0,-1 0 0 0 0,0 1-1 0 0,0 0 1 0 0,0 0-1 0 0,0 1 1 0 0,0 0-1 0 0,0 0 1 0 0,-1 0-1 0 0,1 1 1 0 0,0 0-1 0 0,-1 0 1 0 0,0 1-1 0 0,0 0 1 0 0,0 0-1 0 0,0 0 1 0 0,7 8-1 0 0,-3-2-15 0 0,0 1 0 0 0,-1 1 0 0 0,0 0 0 0 0,0 0 0 0 0,-1 1 0 0 0,-1-1 0 0 0,0 2 0 0 0,7 20 0 0 0,-2 3-17 0 0,-1-1 0 0 0,-3 2-1 0 0,7 52 1 0 0,-4 119-73 0 0,-14-95 51 0 0,-27 168 1 0 0,-48 111-62 0 0,-62 93 17 0 0,-34-10 24 0 0,139-386 114 0 0,-5-2-1 0 0,-4-2 1 0 0,-3-2-1 0 0,-4-2 1 0 0,-65 80 0 0 0,89-130 68 0 0,-35 34 0 0 0,45-51-23 0 0,0 0-1 0 0,-1-1 1 0 0,-33 19-1 0 0,44-29-15 0 0,0-1 1 0 0,0 1-1 0 0,-1-2 0 0 0,1 1 0 0 0,-1-1 0 0 0,1 0 0 0 0,-1 0 1 0 0,0-1-1 0 0,0 0 0 0 0,0-1 0 0 0,0 0 0 0 0,-9 0 1 0 0,12-1-29 0 0,0 0 0 0 0,0 0 1 0 0,0 0-1 0 0,0-1 0 0 0,0 0 1 0 0,0 0-1 0 0,0 0 0 0 0,1 0 1 0 0,-1-1-1 0 0,1 1 0 0 0,-1-1 1 0 0,1 0-1 0 0,0-1 0 0 0,0 1 1 0 0,1-1-1 0 0,-1 0 0 0 0,1 0 1 0 0,0 0-1 0 0,-4-6 0 0 0,0-2 4 0 0,1 0-1 0 0,1 0 1 0 0,0-1-1 0 0,1 0 0 0 0,0 0 1 0 0,1 0-1 0 0,-3-19 1 0 0,2-9-3 0 0,2-49 0 0 0,4 34-31 0 0,2 1 0 0 0,14-68 0 0 0,37-109-8 0 0,-30 153 3 0 0,2 1 0 0 0,73-139 0 0 0,-40 108 0 0 0,96-126 0 0 0,-81 136-21 0 0,4 4 0 0 0,110-100-1 0 0,-71 87-22 0 0,166-114 0 0 0,-192 160 13 0 0,2 4 0 0 0,3 4 0 0 0,2 4 0 0 0,2 5 0 0 0,176-53 0 0 0,-220 82 16 0 0,1 2 0 0 0,90-9 0 0 0,-122 21-1 0 0,0 1-1 0 0,0 1 0 0 0,-1 1 0 0 0,1 2 0 0 0,0 0 0 0 0,0 2 0 0 0,-1 0 0 0 0,33 13 1 0 0,-35-9-70 0 0,0 1 0 0 0,26 16 1 0 0,-38-19 46 0 0,-1 0 0 0 0,1 1-1 0 0,-1 0 1 0 0,-1 1 0 0 0,0 0 0 0 0,11 13 0 0 0,-9-7 0 0 0,-1 0 1 0 0,0 1-1 0 0,-1 0 0 0 0,0 1 1 0 0,-2-1-1 0 0,0 2 1 0 0,-1-1-1 0 0,6 25 0 0 0,-8-18 0 0 0,0 1-1 0 0,-2-1 1 0 0,0 0-1 0 0,-2 1 0 0 0,-5 41 1 0 0,-1-26-11 0 0,-1-1 0 0 0,-25 72 0 0 0,10-52 7 0 0,-32 59 1 0 0,11-38 43 0 0,-3-1-1 0 0,-3-2 1 0 0,-4-3 0 0 0,-3-2-1 0 0,-103 103 1 0 0,28-53 55 0 0,-221 160 0 0 0,238-203-27 0 0,-3-6 1 0 0,-198 90 0 0 0,268-142 112 0 0,-75 21 0 0 0,97-36-73 0 0,1 0 0 0 0,-1-2-1 0 0,0-1 1 0 0,-1-1 0 0 0,-26-1-1 0 0,44-1-23 0 0,0-1-1 0 0,-1 0 1 0 0,1-1 0 0 0,0 0-1 0 0,0 0 1 0 0,0-1 0 0 0,-15-6-1 0 0,18 6-32 0 0,0 0 0 0 0,0 0 0 0 0,0 0 0 0 0,1-1 0 0 0,-1 0 0 0 0,1 0 0 0 0,0 0 0 0 0,0 0 0 0 0,1 0-1 0 0,-1-1 1 0 0,1 0 0 0 0,-4-6 0 0 0,2-1-5 0 0,0-1-1 0 0,1 1 1 0 0,0-1-1 0 0,1 0 1 0 0,0 0-1 0 0,1-1 1 0 0,1 1-1 0 0,0-1 1 0 0,1 1-1 0 0,0 0 1 0 0,3-17-1 0 0,1-5-7 0 0,3 1-1 0 0,1 0 1 0 0,14-39-1 0 0,-3 23-22 0 0,1 1-1 0 0,3 1 0 0 0,37-58 1 0 0,-21 48-64 0 0,3 1 1 0 0,49-52-1 0 0,-8 24-181 0 0,3 4 0 0 0,175-126 0 0 0,186-72 161 0 0,195-36 174 0 0,-484 253-118 0 0,3 8 0 0 0,258-54 0 0 0,-352 95 0 0 0,0 3 0 0 0,1 3 0 0 0,1 2 0 0 0,75 6 0 0 0,-124 1 18 0 0,1 0 1 0 0,0 1 0 0 0,28 8 0 0 0,-41-9 18 0 0,-1 1 1 0 0,1 0 0 0 0,0 1 0 0 0,-1-1-1 0 0,0 1 1 0 0,0 1 0 0 0,0-1 0 0 0,-1 1-1 0 0,1 0 1 0 0,-1 1 0 0 0,8 9 0 0 0,-10-10 13 0 0,-1 0 0 0 0,0 0 0 0 0,0 1 0 0 0,-1-1 0 0 0,1 1-1 0 0,-1-1 1 0 0,0 1 0 0 0,-1 0 0 0 0,1 0 0 0 0,-1 0 0 0 0,0 0 0 0 0,-1 0 0 0 0,1 0 0 0 0,-1 0 0 0 0,-1 8 0 0 0,-1 0-7 0 0,0 0 0 0 0,-1 0-1 0 0,0 0 1 0 0,-1-1-1 0 0,-10 23 1 0 0,1-10 10 0 0,-1 0 1 0 0,-1-2-1 0 0,-1 0 1 0 0,-1 0-1 0 0,-30 31 1 0 0,-115 95 35 0 0,-48 19-123 0 0,-7-9 0 0 0,-315 174-1 0 0,-260 80 98 0 0,741-389-1 0 0,-578 258 245 0 0,591-268-254 0 0,-237 88 367 0 0,230-90-133 0 0,0-1 0 0 0,-1-2 0 0 0,-1-2 1 0 0,-52 1-1 0 0,84-8-183 0 0,0-1 0 0 0,0 0 0 0 0,0-1 0 0 0,-26-6-1 0 0,37 6-47 0 0,1 0-1 0 0,-1 0 0 0 0,1 0 0 0 0,-1 0 0 0 0,1-1 1 0 0,0 0-1 0 0,0 1 0 0 0,0-1 0 0 0,0-1 0 0 0,0 1 1 0 0,0 0-1 0 0,1-1 0 0 0,-1 1 0 0 0,1-1 0 0 0,-1 0 0 0 0,1 1 1 0 0,0-1-1 0 0,0 0 0 0 0,0-1 0 0 0,1 1 0 0 0,-1 0 1 0 0,1 0-1 0 0,0-1 0 0 0,-2-4 0 0 0,2 0-4 0 0,1 1 0 0 0,0-1 0 0 0,0 1 0 0 0,1-1 0 0 0,-1 1 0 0 0,2 0 0 0 0,-1-1 0 0 0,1 1 0 0 0,0 0 0 0 0,6-13 0 0 0,-8 18 0 0 0,16-37-12 0 0,0 1-1 0 0,3 1 0 0 0,1 1 1 0 0,26-35-1 0 0,109-127-144 0 0,-90 126 28 0 0,149-127-1 0 0,96-34 77 0 0,-142 125 41 0 0,3 7 0 0 0,272-116 0 0 0,-362 183-18 0 0,2 3 0 0 0,1 5 0 0 0,108-21 0 0 0,-153 40 15 0 0,-1 2 0 0 0,1 2 0 0 0,46 3 0 0 0,-63 1-1 0 0,-1 1 1 0 0,1 0 0 0 0,-1 2 0 0 0,0 1 0 0 0,0 1 0 0 0,0 0 0 0 0,21 11 0 0 0,-33-12-14 0 0,0 0 0 0 0,0 0 1 0 0,-1 1-1 0 0,1 0 0 0 0,-1 0 0 0 0,-1 1 0 0 0,1 0 1 0 0,-1 1-1 0 0,-1 0 0 0 0,1 0 0 0 0,-1 0 1 0 0,-1 1-1 0 0,1-1 0 0 0,-2 1 0 0 0,1 1 1 0 0,-1-1-1 0 0,0 1 0 0 0,-1-1 0 0 0,0 1 0 0 0,-1 0 1 0 0,1 11-1 0 0,0 5 8 0 0,-2-1 1 0 0,0 0-1 0 0,-2 0 1 0 0,-1 0-1 0 0,-1 0 1 0 0,-1 0-1 0 0,-9 32 1 0 0,-3-3-7 0 0,-3-1 1 0 0,-2 0 0 0 0,-3-1 0 0 0,-40 66 0 0 0,-138 181-110 0 0,79-139 131 0 0,-154 152-1 0 0,-221 175-10 0 0,-21-68-116 0 0,425-350 160 0 0,-263 183 153 0 0,284-207-6 0 0,-1-3 1 0 0,-2-3-1 0 0,-86 29 1 0 0,145-61-93 0 0,-1-2 1 0 0,1-1-1 0 0,-34 5 1 0 0,44-8-50 0 0,1-1 1 0 0,-1 1 0 0 0,0-2 0 0 0,1 1 0 0 0,-1-1 0 0 0,1 0-1 0 0,-1 0 1 0 0,1 0 0 0 0,-1-1 0 0 0,1 0 0 0 0,0-1 0 0 0,0 1-1 0 0,-8-6 1 0 0,10 6-17 0 0,0-1 1 0 0,1 0-1 0 0,0-1 0 0 0,0 1 1 0 0,0-1-1 0 0,0 1 0 0 0,0-1 0 0 0,1 0 1 0 0,0 0-1 0 0,0 0 0 0 0,0 0 1 0 0,0 0-1 0 0,0 0 0 0 0,1-1 0 0 0,0 1 1 0 0,0-1-1 0 0,0 1 0 0 0,1-1 1 0 0,-1 1-1 0 0,1-6 0 0 0,0-7 21 0 0,1 0-1 0 0,1 1 0 0 0,0-1 1 0 0,6-18-1 0 0,4-6-22 0 0,1 1-1 0 0,1 0 1 0 0,30-53-1 0 0,73-108 11 0 0,-56 108-26 0 0,5 3 0 0 0,142-150 0 0 0,196-125 0 0 0,-264 259 0 0 0,4 6 0 0 0,214-110 0 0 0,-205 133-22 0 0,4 8 0 0 0,286-87 0 0 0,-359 132 16 0 0,0 4 0 0 0,2 4 0 0 0,0 4 0 0 0,160-3 0 0 0,-214 16-21 0 0,0 2 0 0 0,-1 1 0 0 0,57 13 1 0 0,-74-13 10 0 0,0 1 0 0 0,-1 0 0 0 0,1 0 0 0 0,-1 2 1 0 0,0 0-1 0 0,0 0 0 0 0,-1 1 0 0 0,0 0 0 0 0,-1 1 1 0 0,16 15-1 0 0,-22-18 9 0 0,0 1 0 0 0,0-1 0 0 0,-1 1 0 0 0,0 0 0 0 0,0 0 0 0 0,-1 0 0 0 0,1 1 0 0 0,-2-1 0 0 0,1 1 0 0 0,-1-1 0 0 0,0 1 0 0 0,-1 0 0 0 0,0 0 0 0 0,0 0 0 0 0,0 0 0 0 0,-1 0 0 0 0,-2 14 0 0 0,-1-1-7 0 0,-1 0 1 0 0,-1 0-1 0 0,0-1 1 0 0,-2 1 0 0 0,-12 26-1 0 0,-8 6-53 0 0,-2 0-1 0 0,-2-2 0 0 0,-2-1 1 0 0,-2-1-1 0 0,-55 57 1 0 0,-226 200-431 0 0,261-256 481 0 0,-609 493 84 0 0,538-454-87 0 0,-313 214-27 0 0,384-269 210 0 0,-1-2 1 0 0,-2-2-1 0 0,-2-3 0 0 0,-65 21 0 0 0,114-45-118 0 0,1 0 1 0 0,-16 1-1 0 0,22-3-34 0 0,1-1 0 0 0,-1 0 0 0 0,1 0 0 0 0,-1 0 0 0 0,1 0 0 0 0,0-1-1 0 0,-1 1 1 0 0,1-1 0 0 0,-1 0 0 0 0,-4-2 0 0 0,6 2-8 0 0,1 0 0 0 0,0 0 0 0 0,0 0 0 0 0,0 0 0 0 0,1 0 0 0 0,-1-1 0 0 0,0 1 0 0 0,0 0 0 0 0,0-1 0 0 0,1 1 0 0 0,-1 0 0 0 0,1-1 0 0 0,-1 1 0 0 0,1-1 0 0 0,0 1 0 0 0,-1 0 0 0 0,1-1 0 0 0,0 1 0 0 0,0-1 0 0 0,0 1 0 0 0,0-1 0 0 0,0 1 0 0 0,1-1 0 0 0,-1-1 0 0 0,1-2 3 0 0,0 1-1 0 0,0-1 1 0 0,0 0-1 0 0,1 1 1 0 0,0-1 0 0 0,0 1-1 0 0,3-7 1 0 0,22-30 13 0 0,14-15 1 0 0,85-91 0 0 0,186-128-195 0 0,-272 244 146 0 0,322-238-180 0 0,-214 175 231 0 0,5 7 0 0 0,275-114 0 0 0,-301 152-22 0 0,198-48 0 0 0,-271 85 0 0 0,1 3 0 0 0,-1 2 0 0 0,1 2 0 0 0,0 2 0 0 0,1 3 0 0 0,82 11 0 0 0,-116-8-50 0 0,-1 1 1 0 0,0 2-1 0 0,0 0 0 0 0,0 0 0 0 0,-1 2 0 0 0,0 1 0 0 0,24 14 1 0 0,-37-19 28 0 0,-1 0 1 0 0,1 1 0 0 0,-1 0 0 0 0,1 1 0 0 0,-2-1 0 0 0,1 1 0 0 0,0 0 0 0 0,-1 0 0 0 0,0 1-1 0 0,-1 0 1 0 0,0 0 0 0 0,0 0 0 0 0,0 0 0 0 0,-1 0 0 0 0,0 1 0 0 0,0 0 0 0 0,-1-1-1 0 0,0 1 1 0 0,0 0 0 0 0,-1 0 0 0 0,0 0 0 0 0,0 10 0 0 0,-2 1 10 0 0,-1 0 0 0 0,0 1 0 0 0,-2-1 0 0 0,0 0 0 0 0,-1 0 0 0 0,-1-1 0 0 0,-1 0 0 0 0,-15 29 1 0 0,-3-2 0 0 0,-1-2 1 0 0,-36 45-1 0 0,17-33 9 0 0,-84 82 0 0 0,-66 38 0 0 0,128-117 0 0 0,-365 300-2 0 0,-12-14 20 0 0,263-206 5 0 0,0-4 793 0 0,-238 134 0 0 0,405-260-773 0 0,-53 27 153 0 0,60-32-127 0 0,0 0-1 0 0,0 0 0 0 0,0-1 1 0 0,0 0-1 0 0,-1 0 1 0 0,1-1-1 0 0,-11 1 1 0 0,17-2-58 0 0,1 0 1 0 0,-1 0-1 0 0,0 0 1 0 0,0 0 0 0 0,0 0-1 0 0,1 0 1 0 0,-1 0 0 0 0,0-1-1 0 0,0 1 1 0 0,0 0 0 0 0,1 0-1 0 0,-1-1 1 0 0,0 1-1 0 0,0-1 1 0 0,1 1 0 0 0,-1 0-1 0 0,0-1 1 0 0,1 1 0 0 0,-1-1-1 0 0,1 1 1 0 0,-1-1 0 0 0,0 0-1 0 0,1 1 1 0 0,-1-1-1 0 0,1 0 1 0 0,0 1 0 0 0,-1-1-1 0 0,1 0 1 0 0,0 1 0 0 0,-1-1-1 0 0,1 0 1 0 0,0 0 0 0 0,0 0-1 0 0,-1 1 1 0 0,1-1-1 0 0,0-1 1 0 0,0-2-13 0 0,0-1-1 0 0,1 1 1 0 0,-1 0-1 0 0,1 0 0 0 0,0 0 1 0 0,2-6-1 0 0,5-12-90 0 0,1 0 0 0 0,2 0 0 0 0,0 1 0 0 0,28-38 0 0 0,-27 40 50 0 0,24-32-53 0 0,47-51 0 0 0,50-41-23 0 0,-78 85 81 0 0,44-45-18 0 0,5 5 0 0 0,5 4 1 0 0,169-113-1 0 0,-112 106-18 0 0,284-126-1 0 0,-356 187 74 0 0,2 5 0 0 0,1 3 0 0 0,2 5 0 0 0,105-15 0 0 0,-166 37 0 0 0,65-2 0 0 0,-87 7 0 0 0,-1 1 0 0 0,1 0 0 0 0,0 1 0 0 0,-1 1 0 0 0,0 0 0 0 0,27 10 0 0 0,-37-11-1 0 0,-2 0 0 0 0,1 0-1 0 0,0 0 1 0 0,0 1 0 0 0,-1 0-1 0 0,1-1 1 0 0,-1 1 0 0 0,0 0-1 0 0,0 0 1 0 0,0 1 0 0 0,0-1-1 0 0,0 1 1 0 0,-1 0 0 0 0,0-1-1 0 0,1 1 1 0 0,-1 0 0 0 0,-1 0-1 0 0,1 0 1 0 0,-1 1 0 0 0,1-1-1 0 0,-1 0 1 0 0,-1 0 0 0 0,1 1-1 0 0,0-1 1 0 0,-1 1-1 0 0,0 7 1 0 0,-1 2-3 0 0,-1-1-1 0 0,0 1 1 0 0,0-1-1 0 0,-1 0 1 0 0,-1 0-1 0 0,0 0 1 0 0,-9 18-1 0 0,-23 40 5 0 0,-3-1 0 0 0,-3-2 0 0 0,-85 104 0 0 0,-176 165 0 0 0,209-239 0 0 0,-221 216 0 0 0,248-248 0 0 0,-191 165 0 0 0,-16 18 0 0 0,1 4 957 0 0,271-251-936 0 0,1-1-4 0 0,0 0-1 0 0,0 0 1 0 0,0 1 0 0 0,0-1 0 0 0,-1-1 0 0 0,1 1 0 0 0,0 0 0 0 0,-1 0 0 0 0,1 0 0 0 0,0-1 0 0 0,-1 1 0 0 0,1-1-1 0 0,-1 1 1 0 0,1-1 0 0 0,-2 1 0 0 0,1-2 52 0 0,5-1-18 0 0,16-23 0 0 0,77-86-119 0 0,292-235-446 0 0,-218 202 475 0 0,-84 70 17 0 0,4 5 0 0 0,130-77 0 0 0,190-70-53 0 0,-278 158 47 0 0,170-51-1 0 0,64 25 29 0 0,-308 75-40 0 0,1 3 1 0 0,90 1-1 0 0,-108 6 12 0 0,0 3 0 0 0,0 1 0 0 0,-1 3 0 0 0,59 17 1 0 0,-85-21 20 0 0,-1 1 1 0 0,0 1-1 0 0,0 0 1 0 0,0 1-1 0 0,-1 0 1 0 0,0 1-1 0 0,0 1 1 0 0,-1 0-1 0 0,0 0 1 0 0,0 1-1 0 0,-1 0 1 0 0,-1 1-1 0 0,15 21 1 0 0,-20-25 3 0 0,-1 0-1 0 0,0 0 1 0 0,0 0 0 0 0,-1 1-1 0 0,0-1 1 0 0,-1 1 0 0 0,1-1-1 0 0,-2 1 1 0 0,1-1 0 0 0,-1 1-1 0 0,0 0 1 0 0,-1 11 0 0 0,-2 3-5 0 0,-1 0 0 0 0,-13 43 0 0 0,-5-5 8 0 0,-51 103 0 0 0,-47 46 0 0 0,18-13 272 0 0,101-196-270 0 0,-4 12 104 0 0,-8 22 0 0 0,12-31-70 0 0,0 0 1 0 0,0 1-1 0 0,1-1 1 0 0,-1 1-1 0 0,1-1 1 0 0,0 0-1 0 0,0 1 1 0 0,0-1-1 0 0,0 1 1 0 0,1-1-1 0 0,-1 0 1 0 0,2 4-1 0 0,-2-6-28 0 0,1 0 0 0 0,-1 0-1 0 0,0-1 1 0 0,1 1 0 0 0,-1 0-1 0 0,1-1 1 0 0,-1 1 0 0 0,1-1-1 0 0,0 1 1 0 0,-1 0 0 0 0,1-1-1 0 0,-1 1 1 0 0,1-1 0 0 0,0 0-1 0 0,0 1 1 0 0,-1-1 0 0 0,1 1-1 0 0,0-1 1 0 0,0 0 0 0 0,-1 0-1 0 0,1 0 1 0 0,0 1 0 0 0,0-1-1 0 0,1 0 1 0 0,22-1-82 0 0,-18 1 47 0 0,5-1-3 0 0,0-1 0 0 0,0-1 1 0 0,0 1-1 0 0,-1-2 0 0 0,13-4 0 0 0,53-29-18 0 0,-48 22 20 0 0,15-9-189 0 0,0-2 0 0 0,-2-2 0 0 0,-1-1 0 0 0,-2-2-1 0 0,-1-2 1 0 0,37-41 0 0 0,29-43-579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22 21743 0 0,'0'0'1651'0'0,"-2"-6"-939"0"0,1 4-664 0 0,0 1 1 0 0,0 0-1 0 0,0 0 0 0 0,0 0 1 0 0,0 0-1 0 0,-1 0 0 0 0,1 0 1 0 0,0 0-1 0 0,-1 0 0 0 0,1 1 1 0 0,0-1-1 0 0,-1 0 0 0 0,1 1 1 0 0,-1-1-1 0 0,1 1 0 0 0,-1 0 1 0 0,1-1-1 0 0,-1 1 0 0 0,-2 0 1 0 0,1 0 249 0 0,0 0 1 0 0,0 0 0 0 0,0 0 0 0 0,0 0 0 0 0,0 1-1 0 0,0 0 1 0 0,0-1 0 0 0,0 1 0 0 0,-4 2-1 0 0,3-2-220 0 0,0 1-1 0 0,0 0 0 0 0,0 0 0 0 0,0 1 0 0 0,0-1 1 0 0,0 1-1 0 0,0 0 0 0 0,1 0 0 0 0,0 0 0 0 0,-1 0 0 0 0,1 1 1 0 0,0-1-1 0 0,1 1 0 0 0,-1 0 0 0 0,1 0 0 0 0,-3 4 0 0 0,0 2 16 0 0,1 0-1 0 0,0 0 0 0 0,-3 13 0 0 0,6-20-91 0 0,0 0 0 0 0,0 0 0 0 0,1 0 0 0 0,0 0 1 0 0,-1 0-1 0 0,1 0 0 0 0,0 0 0 0 0,1 0 0 0 0,-1 0 0 0 0,0 0 0 0 0,1 0 1 0 0,0 0-1 0 0,0 0 0 0 0,0 0 0 0 0,0 0 0 0 0,2 4 0 0 0,0-2-40 0 0,0-1-28 0 0,0 1 0 0 0,0-1 0 0 0,0 0 0 0 0,0 0 0 0 0,1 0 0 0 0,-1-1 0 0 0,1 1 0 0 0,0-1 0 0 0,7 5 0 0 0,-8-6-54 0 0,0-1 0 0 0,0 1 1 0 0,0-1-1 0 0,0 0 0 0 0,0 0 0 0 0,1 0 0 0 0,-1-1 0 0 0,0 1 1 0 0,0-1-1 0 0,1 0 0 0 0,-1 1 0 0 0,6-2 0 0 0,-3 0-1200 0 0,0 0-1 0 0,0 0 1 0 0,10-5-1 0 0,-1 2-6936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9216 0 0,'0'0'1318'0'0,"-1"3"624"0"0,0 0-210 0 0,-15 38 7510 0 0,15-37-8943 0 0,0 1 1 0 0,0-1-1 0 0,1 0 0 0 0,-1 0 1 0 0,1 0-1 0 0,0 0 1 0 0,0 0-1 0 0,1 8 1 0 0,2 4-142 0 0,-2-10-140 0 0,0 0-1 0 0,0-1 1 0 0,0 1 0 0 0,1-1-1 0 0,0 1 1 0 0,0-1-1 0 0,0 1 1 0 0,1-1-1 0 0,0 0 1 0 0,0 0-1 0 0,4 6 1 0 0,36 26 35 0 0,-35-32-53 0 0,2-5 0 0 0,-7-1 2 0 0,0 0 0 0 0,0 0-1 0 0,0 0 1 0 0,0-1 0 0 0,0 1-1 0 0,-1-1 1 0 0,1 0 0 0 0,-1 0-1 0 0,1 1 1 0 0,-1-2 0 0 0,3-2-1 0 0,23-30 33 0 0,-9 10-24 0 0,-18 23-10 0 0,14-16-24 0 0,0-1-1 0 0,12-23 1 0 0,11-10 25 0 0,-37 50 235 0 0,-1 5-144 0 0,-5 96 669 0 0,2-64-427 0 0,4 36 0 0 0,0-22-235 0 0,4 24-45 0 0,0 3-36 0 0,-4-44-390 0 0,1-1-1 0 0,2 1 1 0 0,11 38 0 0 0,-9-50-1251 0 0,4-4-441 0 0</inkml:trace>
  <inkml:trace contextRef="#ctx0" brushRef="#br0" timeOffset="0.68">780 86 4144 0 0,'0'-2'319'0'0,"2"-17"-435"0"0,-1 15 1537 0 0,0-1 0 0 0,-1 1 0 0 0,1-1-1 0 0,-1 1 1 0 0,-1-8 0 0 0,1 11-893 0 0,0 0 1 0 0,-1-1-1 0 0,1 1 0 0 0,0 0 0 0 0,-1-1 0 0 0,0 1 0 0 0,1 0 1 0 0,-1 0-1 0 0,0 0 0 0 0,1 0 0 0 0,-1-1 0 0 0,0 1 1 0 0,0 0-1 0 0,0 0 0 0 0,0 1 0 0 0,0-1 0 0 0,0 0 0 0 0,0 0 1 0 0,0 0-1 0 0,-1 1 0 0 0,1-1 0 0 0,0 0 0 0 0,-2 0 1 0 0,0 0-301 0 0,-1 0 1 0 0,1 0-1 0 0,0 0 1 0 0,-1 1-1 0 0,1-1 1 0 0,0 1-1 0 0,-1-1 1 0 0,1 1-1 0 0,-1 1 1 0 0,1-1-1 0 0,0 0 1 0 0,-1 1-1 0 0,1-1 1 0 0,0 1-1 0 0,-1 0 1 0 0,1 0-1 0 0,-5 3 1 0 0,-1 1-78 0 0,0 1 1 0 0,0 0 0 0 0,0 1 0 0 0,-9 8-1 0 0,11-8-130 0 0,1 0 0 0 0,0 1 0 0 0,0 0 0 0 0,0-1 0 0 0,1 2 0 0 0,-6 12 0 0 0,9-16-31 0 0,0 0-1 0 0,1 0 1 0 0,0 0 0 0 0,0 0-1 0 0,0 0 1 0 0,1 0 0 0 0,-1 0-1 0 0,1 0 1 0 0,1 0 0 0 0,-1 0-1 0 0,1 0 1 0 0,-1 0 0 0 0,1 0-1 0 0,1 0 1 0 0,-1 0 0 0 0,1-1-1 0 0,0 1 1 0 0,0 0 0 0 0,0-1-1 0 0,1 1 1 0 0,-1-1 0 0 0,1 0-1 0 0,7 8 1 0 0,-8-10-30 0 0,0 0 0 0 0,1-1-1 0 0,-1 1 1 0 0,1 0 0 0 0,-1-1 0 0 0,1 1-1 0 0,0-1 1 0 0,-1 0 0 0 0,1 0 0 0 0,0 0-1 0 0,0 0 1 0 0,0-1 0 0 0,0 1 0 0 0,0-1-1 0 0,0 0 1 0 0,0 0 0 0 0,0 0-1 0 0,0 0 1 0 0,0 0 0 0 0,0 0 0 0 0,0-1-1 0 0,0 0 1 0 0,0 0 0 0 0,-1 1 0 0 0,6-4-1 0 0,7-4-386 0 0,-6 3-285 0 0,0 0 0 0 0,0-1 0 0 0,16-13 0 0 0,-9 5-1470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21623 0 0,'0'0'1059'0'0,"-1"1"-467"0"0,-12 6 60 0 0,6-4-599 0 0,6-2-52 0 0,1-1 1 0 0,-1 0-1 0 0,0 1 0 0 0,1-1 0 0 0,-1 0 0 0 0,0 1 1 0 0,1-1-1 0 0,-1 1 0 0 0,1-1 0 0 0,-1 1 0 0 0,1 0 0 0 0,-1-1 1 0 0,1 1-1 0 0,0-1 0 0 0,-1 1 0 0 0,0 1 0 0 0,3 25 887 0 0,-8 19 1641 0 0,5-31-2064 0 0,-1 0 0 0 0,-4 17 0 0 0,1-17-284 0 0,2 1 0 0 0,0 0 0 0 0,1 1-1 0 0,-1 19 1 0 0,-7 111 359 0 0,8-100-538 0 0,1-36-91 0 0,0 1 1 0 0,1-1-1 0 0,0 1 1 0 0,1-1-1 0 0,0 1 1 0 0,1-1-1 0 0,4 16 0 0 0,21 40-2569 0 0,-25-64 2167 0 0,0 0 0 0 0,0 0 0 0 0,0 0 0 0 0,0 0-1 0 0,1 0 1 0 0,-1-1 0 0 0,6 5 0 0 0,-6-6 319 0 0,10 10-1938 0 0</inkml:trace>
  <inkml:trace contextRef="#ctx0" brushRef="#br0" timeOffset="0.85">297 499 20239 0 0,'0'0'2224'0'0,"10"10"-2224"0"0,-4 0 1880 0 0,-2 4-1208 0 0,2 0-544 0 0,-6-4-128 0 0,6 0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21743 0 0,'0'0'2256'0'0,"0"-6"-1136"0"0,16 6-9871 0 0,-6 0 1591 0 0</inkml:trace>
  <inkml:trace contextRef="#ctx0" brushRef="#br0" timeOffset="1">286 145 9672 0 0,'-2'1'12331'0'0,"0"1"-11738"0"0,-1 1-1 0 0,0-2 0 0 0,0 1 1 0 0,0 0-1 0 0,0-1 1 0 0,0 1-1 0 0,0-1 0 0 0,-1 0 1 0 0,-2 1-1 0 0,1-1-407 0 0,0 0-1 0 0,1 1 0 0 0,0 0 1 0 0,-1 0-1 0 0,1 0 0 0 0,-5 4 1 0 0,6-4-161 0 0,-4 3 18 0 0,0 0 0 0 0,0 0 0 0 0,1 1 0 0 0,-1 0 0 0 0,1 0 0 0 0,1 1 0 0 0,-1-1-1 0 0,1 1 1 0 0,0 1 0 0 0,-6 10 0 0 0,4 1-40 0 0,-8 24 0 0 0,13-36-5 0 0,1 0 1 0 0,0 1-1 0 0,0-1 0 0 0,0 0 1 0 0,1 0-1 0 0,1 14 0 0 0,1-8-26 0 0,-1-6 10 0 0,0 1 0 0 0,0-1 0 0 0,4 13 0 0 0,-4-17 13 0 0,1 0-1 0 0,-1 0 1 0 0,1-1-1 0 0,-1 1 0 0 0,1 0 1 0 0,0-1-1 0 0,0 0 1 0 0,0 1-1 0 0,0-1 1 0 0,1 0-1 0 0,-1 0 0 0 0,4 2 1 0 0,-1 0-48 0 0,1-1 0 0 0,0 0 1 0 0,0-1-1 0 0,0 1 0 0 0,1-1 0 0 0,-1 0 0 0 0,10 1 1 0 0,47 5-703 0 0,-58-8 679 0 0,10 0-896 0 0,0 0 1 0 0,26-4-1 0 0,-36 3 766 0 0,36-3-1632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242 131 3224 0 0,'-2'-1'913'0'0,"-6"-13"5052"0"0,8 12-4714 0 0,-1 0 1 0 0,0 0-1 0 0,0 0 0 0 0,0 0 1 0 0,0 0-1 0 0,0 0 1 0 0,0 0-1 0 0,0 1 0 0 0,-1-1 1 0 0,-1-1-1 0 0,2 2-1096 0 0,-6-6 541 0 0,0 1 0 0 0,-1 0 0 0 0,1 1 0 0 0,-13-7 1 0 0,16 11-659 0 0,1-1 0 0 0,0 1 0 0 0,-1 0 0 0 0,1 0 1 0 0,-1 1-1 0 0,0-1 0 0 0,1 1 0 0 0,-1-1 0 0 0,1 1 1 0 0,-1 1-1 0 0,0-1 0 0 0,1 0 0 0 0,-1 1 0 0 0,1 0 1 0 0,-5 1-1 0 0,2-1-35 0 0,1 0 0 0 0,1 1 0 0 0,-1 0 0 0 0,0 0 1 0 0,0 0-1 0 0,1 1 0 0 0,-1-1 0 0 0,1 1 0 0 0,0 0 0 0 0,0 0 0 0 0,0 1 0 0 0,0-1 1 0 0,0 1-1 0 0,1 0 0 0 0,0 0 0 0 0,-4 5 0 0 0,0 1-19 0 0,4-6-15 0 0,1 0 0 0 0,-1 0 0 0 0,0 1 0 0 0,1-1 0 0 0,0 1-1 0 0,0-1 1 0 0,1 1 0 0 0,-3 10 0 0 0,3-11-22 0 0,1 0-1 0 0,-1 0 1 0 0,1 0-1 0 0,0 0 1 0 0,0 0-1 0 0,0 1 1 0 0,1-1-1 0 0,0 4 1 0 0,-1-6 15 0 0,1 0 0 0 0,0-1 1 0 0,-1 1-1 0 0,1 0 0 0 0,0 0 0 0 0,0-1 0 0 0,0 1 1 0 0,0-1-1 0 0,0 1 0 0 0,0-1 0 0 0,0 1 1 0 0,0-1-1 0 0,1 0 0 0 0,-1 0 0 0 0,1 1 0 0 0,-1-1 1 0 0,1 0-1 0 0,-1 0 0 0 0,1 0 0 0 0,0-1 1 0 0,-1 1-1 0 0,1 0 0 0 0,0-1 0 0 0,-1 1 1 0 0,4 0-1 0 0,-1-1 13 0 0,-1 1 0 0 0,0-1-1 0 0,0 0 1 0 0,1 0 0 0 0,-1 0 0 0 0,0 0 0 0 0,1-1 0 0 0,-1 1 0 0 0,0-1 0 0 0,0 0 0 0 0,0 0 0 0 0,0 0-1 0 0,1 0 1 0 0,2-3 0 0 0,20-13 41 0 0,-1-1 0 0 0,0-1 0 0 0,-2-2-1 0 0,0 0 1 0 0,29-36 0 0 0,-9-5 601 0 0,-35 53-685 0 0,-1 3 1018 0 0,-6 21-377 0 0,-1-3-530 0 0,-1 1-1 0 0,-4 15 1 0 0,-1 15 22 0 0,-11 81-14 0 0,9-75-38 0 0,-14 44-40 0 0,0 5-26 0 0,16-61-355 0 0,-2 21-226 0 0,6-21-7136 0 0,2-25-649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12896 0 0,'1'2'339'0'0,"0"0"1"0"0,-1 0 0 0 0,0 1-1 0 0,1-1 1 0 0,-1 0-1 0 0,0 1 1 0 0,0 3 0 0 0,0 6 2825 0 0,9 21 2197 0 0,-7-27-4881 0 0,0 0-1 0 0,0 1 1 0 0,-1-1-1 0 0,1 1 1 0 0,-1 10-1 0 0,-1-3-197 0 0,-1-1 0 0 0,0 1 0 0 0,-2-1 0 0 0,-4 19 0 0 0,-1 10-127 0 0,7-39-136 0 0,1 1 0 0 0,-1 0 0 0 0,1 0 0 0 0,0 0 0 0 0,1 0 1 0 0,-1 0-1 0 0,1 0 0 0 0,-1-1 0 0 0,2 5 0 0 0,3 3-8 0 0,-5-11-12 0 0,0 1 0 0 0,0-1 0 0 0,0 1 0 0 0,0-1 0 0 0,1 0 0 0 0,-1 1 0 0 0,0-1 0 0 0,0 0 0 0 0,0 1 0 0 0,0-1-1 0 0,1 1 1 0 0,-1-1 0 0 0,0 0 0 0 0,0 0 0 0 0,0 1 0 0 0,1-1 0 0 0,-1 0 0 0 0,0 1 0 0 0,1-1 0 0 0,-1 0 0 0 0,0 0 0 0 0,1 1 0 0 0,-1-1 0 0 0,0 0 0 0 0,1 0 0 0 0,-1 0-1 0 0,0 0 1 0 0,1 0 0 0 0,-1 1 0 0 0,1-1 0 0 0,-1 0 0 0 0,0 0 0 0 0,1 0 0 0 0,-1 0 0 0 0,1 0 0 0 0,-1 0 0 0 0,0 0 0 0 0,1 0 0 0 0,-1 0 0 0 0,1 0 0 0 0,-1-1 0 0 0,0 1 0 0 0,1 0-1 0 0,-1 0 1 0 0,0 0 0 0 0,1 0 0 0 0,-1-1 0 0 0,1 1 0 0 0,-1 0 0 0 0,1-1 0 0 0,0 1-8 0 0,3-2 3 0 0,0 1-1 0 0,0-1 0 0 0,0 0 1 0 0,0 0-1 0 0,0-1 1 0 0,-1 1-1 0 0,1-1 0 0 0,-1 0 1 0 0,4-3-1 0 0,24-32 10 0 0,-5 5-65 0 0,11-11 48 0 0,-25 29 13 0 0,0 1 1 0 0,24-22-1 0 0,-27 31 12 0 0,-8 5-9 0 0,-1 1-1 0 0,0-1 1 0 0,1 0-1 0 0,-1 0 1 0 0,1 1-1 0 0,-1-1 1 0 0,0 0 0 0 0,1 1-1 0 0,-1-1 1 0 0,0 1-1 0 0,1-1 1 0 0,-1 0-1 0 0,0 1 1 0 0,0-1 0 0 0,1 1-1 0 0,-1-1 1 0 0,0 1-1 0 0,0-1 1 0 0,0 1-1 0 0,0-1 1 0 0,1 1-1 0 0,-1 0 1 0 0,0-1-2 0 0,11 57-41 0 0,-7-33-505 0 0,14 43 0 0 0,-16-61 209 0 0,-2-3 8 0 0,1 0 0 0 0,0 1 1 0 0,1-1-1 0 0,-1 0 0 0 0,0 0 0 0 0,1 0 0 0 0,0 0 0 0 0,0-1 0 0 0,0 1 1 0 0,0 0-1 0 0,0-1 0 0 0,0 1 0 0 0,0-1 0 0 0,6 4 0 0 0,4-1-1864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90 14800 0 0,'-1'-7'1342'0'0,"-10"-28"-810"0"0,-4-3 6479 0 0,14 37-6742 0 0,-1 0 0 0 0,1 0 1 0 0,-1 0-1 0 0,0 0 1 0 0,1 0-1 0 0,-1 1 0 0 0,0-1 1 0 0,1 0-1 0 0,-1 1 1 0 0,0 0-1 0 0,0-1 0 0 0,0 1 1 0 0,1 0-1 0 0,-1 0 1 0 0,0 0-1 0 0,-3 0 0 0 0,1 1-166 0 0,0 1-1 0 0,1 0 1 0 0,-1-1-1 0 0,1 1 0 0 0,0 0 1 0 0,-1 1-1 0 0,1-1 1 0 0,0 0-1 0 0,0 1 0 0 0,0 0 1 0 0,1 0-1 0 0,-5 6 1 0 0,-1 2-73 0 0,1 0 1 0 0,-9 17 0 0 0,10-14-71 0 0,0-1 0 0 0,0 1 0 0 0,1 0 0 0 0,1 1 0 0 0,1-1-1 0 0,0 1 1 0 0,-2 18 0 0 0,5-31-35 0 0,1 1-10 0 0,3 7-3 0 0,-3-7 0 0 0,1-2 4 0 0,-1-1 80 0 0,0 1-1 0 0,0-1 1 0 0,0 1 0 0 0,0-1-1 0 0,0 0 1 0 0,0 1 0 0 0,0-1-1 0 0,1 0 1 0 0,-1 0 0 0 0,0 1-1 0 0,0-1 1 0 0,0 0-1 0 0,0 0 1 0 0,0-1 0 0 0,1 1-1 0 0,-1 0 1 0 0,0 0 0 0 0,0 0-1 0 0,0-1 1 0 0,0 1 0 0 0,0-1-1 0 0,0 1 1 0 0,0-1 0 0 0,0 1-1 0 0,0-1 1 0 0,0 1-1 0 0,0-1 1 0 0,1-1 0 0 0,2-1-2 0 0,11-6 58 0 0,0-1 0 0 0,-1 0 0 0 0,-1-2 0 0 0,0 1 0 0 0,19-23 0 0 0,-24 26 40 0 0,-1 1-1 0 0,1 0 0 0 0,1 0 1 0 0,-1 1-1 0 0,1 0 1 0 0,10-6-1 0 0,-15 12 9 0 0,-2 1-127 0 0,1 0 0 0 0,-1 1 0 0 0,0-1 0 0 0,0 0 0 0 0,1 1-1 0 0,-1-1 1 0 0,0 1 0 0 0,0 0 0 0 0,-1 0 0 0 0,1 0 0 0 0,0 0 0 0 0,1 3 0 0 0,5 4-169 0 0,23 15-1117 0 0,-19-18-1637 0 0,-1-3-3683 0 0,1-2-1326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184 739 3680 0 0,'-2'0'10962'0'0,"-2"-1"-10155"0"0,0 0-1 0 0,0 0 1 0 0,0 0-1 0 0,0 1 1 0 0,0-1 0 0 0,-1 1-1 0 0,1 0 1 0 0,-5 1-1 0 0,3 0-119 0 0,-1 1-1 0 0,0-1 0 0 0,0 1 1 0 0,-9 4-1 0 0,7-1-359 0 0,-1 0 1 0 0,1 0 0 0 0,0 0-1 0 0,0 2 1 0 0,1-1-1 0 0,-12 11 1 0 0,17-13-297 0 0,1 0 0 0 0,-1 0 0 0 0,1 1 0 0 0,0-1 0 0 0,0 0 0 0 0,0 1 1 0 0,1-1-1 0 0,-1 1 0 0 0,1 0 0 0 0,0 0 0 0 0,0 4 0 0 0,1-5-31 0 0,0 0 0 0 0,0-1 0 0 0,0 1 0 0 0,0 0 0 0 0,1 5 0 0 0,2 11 0 0 0,-4-16-4 0 0,1 1 10 0 0,7 11-105 0 0,-6-14 61 0 0,1 1 0 0 0,-1-1 1 0 0,1 0-1 0 0,0 0 1 0 0,0 0-1 0 0,0 0 0 0 0,1 0 1 0 0,-1 0-1 0 0,0 0 0 0 0,1-1 1 0 0,-1 1-1 0 0,1-1 0 0 0,-1 0 1 0 0,1 0-1 0 0,0 0 0 0 0,0 0 1 0 0,-1 0-1 0 0,1 0 0 0 0,0-1 1 0 0,0 1-1 0 0,0-1 0 0 0,4 0 1 0 0,-2 0-24 0 0,0 0 1 0 0,0 0 0 0 0,0-1-1 0 0,0 0 1 0 0,0 1 0 0 0,0-2-1 0 0,0 1 1 0 0,0-1 0 0 0,-1 1-1 0 0,1-1 1 0 0,-1 0 0 0 0,8-6-1 0 0,-2 2-68 0 0,-1-1-1 0 0,0 0 0 0 0,0-1 1 0 0,-1 0-1 0 0,0 0 0 0 0,0-1 1 0 0,-1 0-1 0 0,6-10 1 0 0,31-69-1513 0 0,-38 73 411 0 0,0-1-1 0 0,-1 0 0 0 0,5-31 1 0 0,-6 13 510 0 0,-1 0 1 0 0,-2 0-1 0 0,-2 0 1 0 0,-1 0-1 0 0,-1 0 0 0 0,-15-64 1 0 0,-25-47 1008 0 0,25 83 865 0 0,14 45-527 0 0,-1-1-1 0 0,-12-27 0 0 0,16 43-526 0 0,-24-45 1819 0 0,23 43-1479 0 0,-1 0 0 0 0,0 0 1 0 0,0 0-1 0 0,0 0 1 0 0,0 0-1 0 0,-1 1 1 0 0,-7-6-1 0 0,11 8-387 0 0,-1 1 0 0 0,1 0 0 0 0,-1 0 0 0 0,1-1 0 0 0,0 1 0 0 0,-1 0 0 0 0,1 0 0 0 0,-1 0 0 0 0,1 0 0 0 0,-1 0-1 0 0,1 0 1 0 0,0 0 0 0 0,-1 0 0 0 0,1 0 0 0 0,-1 0 0 0 0,1 0 0 0 0,-1 0 0 0 0,1 0 0 0 0,-1 0 0 0 0,1 0 0 0 0,0 0 0 0 0,-1 0 0 0 0,1 1 0 0 0,-1-1 0 0 0,1 0 0 0 0,-1 0 0 0 0,1 0 0 0 0,0 1 0 0 0,-1-1 0 0 0,1 0 0 0 0,0 1 0 0 0,-1-1 0 0 0,1 0-1 0 0,0 1 1 0 0,0-1 0 0 0,-1 0 0 0 0,1 1 0 0 0,0-1 0 0 0,-1 1 0 0 0,-5 17 746 0 0,5-18-718 0 0,-5 30 353 0 0,2-1 1 0 0,0 1-1 0 0,1 46 1 0 0,-2 18-273 0 0,0-40-145 0 0,-21 144 42 0 0,4-76-1876 0 0,12-65-7275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24 10136 0 0,'-3'1'464'0'0,"-6"0"-313"0"0,0 0 0 0 0,0-1 0 0 0,0 0 0 0 0,0 0 0 0 0,0-1 0 0 0,0 0 0 0 0,-15-4 0 0 0,-15-2 5034 0 0,7 1 690 0 0,-8-1-3081 0 0,37 7-2723 0 0,1 0 0 0 0,-1 0-1 0 0,0 1 1 0 0,0-1 0 0 0,0 0 0 0 0,1 1-1 0 0,-1 0 1 0 0,0 0 0 0 0,1 0 0 0 0,-1 0-1 0 0,1 0 1 0 0,-3 2 0 0 0,2-3-36 0 0,2 1-34 0 0,0-1 0 0 0,1 0 1 0 0,-1 0-1 0 0,0 0 1 0 0,1 1-1 0 0,-1-1 1 0 0,0 0-1 0 0,1 1 1 0 0,-1-1-1 0 0,0 1 1 0 0,1-1-1 0 0,-1 1 1 0 0,1-1-1 0 0,-1 1 0 0 0,1-1 1 0 0,-1 1-1 0 0,1-1 1 0 0,-1 1-1 0 0,1 0 1 0 0,-1 0-1 0 0,0 1-4 0 0,0-1 1 0 0,0 1-1 0 0,0 0 0 0 0,1-1 1 0 0,-1 1-1 0 0,0 0 0 0 0,1-1 0 0 0,-1 1 1 0 0,1 0-1 0 0,-1 0 0 0 0,1-1 0 0 0,0 1 1 0 0,0 0-1 0 0,0 0 0 0 0,0 0 1 0 0,0 0-1 0 0,0-1 0 0 0,0 1 0 0 0,1 0 1 0 0,-1 0-1 0 0,1-1 0 0 0,-1 1 0 0 0,2 2 1 0 0,2 5-27 0 0,0-1 0 0 0,0 0 0 0 0,8 10 0 0 0,-9-14 18 0 0,-1-1-13 0 0,1 0 0 0 0,-1 0 0 0 0,1 0 0 0 0,-1-1 0 0 0,1 1 0 0 0,0-1 0 0 0,0 0 0 0 0,0 0 0 0 0,1 0 0 0 0,5 3 0 0 0,3 0-82 0 0,24 6-1 0 0,-14-5 43 0 0,0-1 51 0 0,-14-4 22 0 0,-1 1 0 0 0,0 0 1 0 0,0 0-1 0 0,10 4 0 0 0,-15-5 82 0 0,-9 9 1 0 0,3-4-85 0 0,0-1 0 0 0,-1 0 0 0 0,0 0 0 0 0,0 0 1 0 0,0 0-1 0 0,0-1 0 0 0,-6 4 0 0 0,-3 0-4 0 0,-29 14 1 0 0,39-21-27 0 0,0 1 0 0 0,-1 0 0 0 0,1-1 0 0 0,0 0 0 0 0,-1 0 0 0 0,1 0 0 0 0,-1-1 0 0 0,0 1 0 0 0,1-1 0 0 0,-1 0 0 0 0,1-1 0 0 0,-1 1 0 0 0,1-1 0 0 0,-1 0 0 0 0,1 0 0 0 0,-1 0 0 0 0,1 0 0 0 0,0-1 0 0 0,-1 0 0 0 0,1 0 0 0 0,0 0 0 0 0,0 0 0 0 0,0-1 0 0 0,-4-3 0 0 0,4 3-358 0 0,1 0-1 0 0,0-1 1 0 0,-1 1-1 0 0,2 0 1 0 0,-1-1 0 0 0,0 0-1 0 0,1 0 1 0 0,-1 0-1 0 0,1 0 1 0 0,-2-4-1 0 0,-2-6-1426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12440 0 0,'4'2'407'0'0,"0"0"1"0"0,1 1-1 0 0,-1-1 0 0 0,0 1 1 0 0,-1 0-1 0 0,1 0 1 0 0,0 0-1 0 0,-1 1 1 0 0,0-1-1 0 0,0 1 0 0 0,0 0 1 0 0,0 0-1 0 0,0 0 1 0 0,-1 0-1 0 0,0 0 1 0 0,0 1-1 0 0,0-1 1 0 0,0 1-1 0 0,-1-1 0 0 0,1 1 1 0 0,0 6-1 0 0,1 3 297 0 0,0 0 0 0 0,2 0 0 0 0,0-1 0 0 0,12 24 0 0 0,-15-32-687 0 0,1 0-1 0 0,0-1 0 0 0,0 0 1 0 0,0 0-1 0 0,0 1 0 0 0,1-2 1 0 0,0 1-1 0 0,-1 0 0 0 0,1-1 1 0 0,1 0-1 0 0,6 4 0 0 0,0-1-16 0 0,0-7 0 0 0,-9-1 50 0 0,1 1-1 0 0,-1-1 0 0 0,1 0 1 0 0,-1 0-1 0 0,0 0 0 0 0,0 0 1 0 0,0-1-1 0 0,0 1 0 0 0,3-6 1 0 0,13-27 459 0 0,7-42-471 0 0,-6 15-23 0 0,-16 45-17 0 0,-3 16 3 0 0,1-1 0 0 0,-1 0 0 0 0,0 0 1 0 0,0 1-1 0 0,1-1 0 0 0,-1 0 0 0 0,1 1 0 0 0,0-1 1 0 0,-1 1-1 0 0,2-3 0 0 0,-1 3 56 0 0,9 29-179 0 0,-9-22 13 0 0,0-1 1 0 0,1 1 0 0 0,-1-1-1 0 0,4 6 1 0 0,-3-6-56 0 0,0 1 0 0 0,0-1 0 0 0,0 0 0 0 0,-1 1 0 0 0,2 7 0 0 0,-3-6-121 0 0,0-2-62 0 0,1 0 0 0 0,-1 0 0 0 0,1-1 0 0 0,0 1 1 0 0,3 6-1 0 0,3 8-5187 0 0,-5 1-1657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20503 0 0,'0'0'2059'0'0,"2"2"-1888"0"0,1 5-106 0 0,1 0 1 0 0,-1 0 0 0 0,0 0 0 0 0,-1 0 0 0 0,0 0 0 0 0,0 1-1 0 0,0-1 1 0 0,0 15 0 0 0,5 17 752 0 0,0 4-570 0 0,-2 0 0 0 0,-2 0-1 0 0,-2 50 1 0 0,-1-72-231 0 0,-8 99-17 0 0,7-101 0 0 0,1-12 0 0 0,0-6-2 0 0,0 1 1 0 0,1-1 0 0 0,-2 1 0 0 0,1 0-1 0 0,0-1 1 0 0,0 1 0 0 0,0-1-1 0 0,-1 1 1 0 0,1-1 0 0 0,-1 1-1 0 0,1-1 1 0 0,-1 1 0 0 0,1-1 0 0 0,-1 0-1 0 0,-1 3 1 0 0,1-5-11 0 0,1 1-1 0 0,-1 0 1 0 0,1-1 0 0 0,-1 1-1 0 0,1 0 1 0 0,0-1 0 0 0,-1 1-1 0 0,1-1 1 0 0,-1 1 0 0 0,1-1-1 0 0,0 1 1 0 0,0-1 0 0 0,-1 1 0 0 0,1-1-1 0 0,0 1 1 0 0,-1-2 0 0 0,-2-7-4 0 0,0-1 1 0 0,1 0-1 0 0,0 0 1 0 0,1-1-1 0 0,-1-15 1 0 0,0-5 10 0 0,0-91 301 0 0,3 63 14 0 0,0 28-49 0 0,2 0 0 0 0,2 0 1 0 0,0 0-1 0 0,20-58 0 0 0,-22 81-151 0 0,0 0-1 0 0,1 0 0 0 0,0 0 1 0 0,0 1-1 0 0,1 0 0 0 0,0-1 1 0 0,1 2-1 0 0,-1-1 0 0 0,1 1 0 0 0,0-1 1 0 0,1 2-1 0 0,0-1 0 0 0,9-6 1 0 0,-14 11-76 0 0,0-1 0 0 0,0 1 0 0 0,0 0-1 0 0,0 0 1 0 0,1 0 0 0 0,-1 1 0 0 0,0-1 0 0 0,0 0 0 0 0,1 1 0 0 0,-1-1 0 0 0,0 1 0 0 0,1 0 0 0 0,-1 0-1 0 0,0 0 1 0 0,1 0 0 0 0,-1 0 0 0 0,0 0 0 0 0,1 1 0 0 0,-1-1 0 0 0,0 1 0 0 0,0 0 0 0 0,1-1 0 0 0,-1 1-1 0 0,0 0 1 0 0,0 0 0 0 0,0 0 0 0 0,2 2 0 0 0,-1 0-16 0 0,0 0 1 0 0,-1 0-1 0 0,1 0 1 0 0,-1 0-1 0 0,0 0 0 0 0,0 0 1 0 0,0 1-1 0 0,0-1 1 0 0,0 1-1 0 0,-1-1 0 0 0,1 1 1 0 0,-1 0-1 0 0,0 0 0 0 0,-1 0 1 0 0,1-1-1 0 0,0 1 1 0 0,-1 0-1 0 0,0 0 0 0 0,0 0 1 0 0,0 0-1 0 0,-1 0 0 0 0,1 0 1 0 0,-1 0-1 0 0,0 0 1 0 0,0-1-1 0 0,0 1 0 0 0,0 0 1 0 0,-1-1-1 0 0,0 1 0 0 0,1-1 1 0 0,-1 1-1 0 0,-1-1 1 0 0,1 0-1 0 0,0 0 0 0 0,-1 0 1 0 0,-3 4-1 0 0,4-5-42 0 0,1 0 0 0 0,-1-1 0 0 0,0 1 1 0 0,0-1-1 0 0,1 1 0 0 0,-1-1 0 0 0,0 1 0 0 0,0-1 0 0 0,0 0 0 0 0,0 0 0 0 0,0 0 0 0 0,-1 0 0 0 0,1-1 1 0 0,0 1-1 0 0,0-1 0 0 0,-1 1 0 0 0,1-1 0 0 0,0 0 0 0 0,-1 1 0 0 0,1-1 0 0 0,0 0 0 0 0,-1-1 1 0 0,1 1-1 0 0,-3-1 0 0 0,-4 0-407 0 0,6 1 93 0 0,-1-1 1 0 0,1 1-1 0 0,-1-1 0 0 0,1 0 0 0 0,0 0 0 0 0,0 0 0 0 0,-1 0 0 0 0,1 0 0 0 0,0-1 0 0 0,-4-2 0 0 0,6 3 143 0 0,1 0 1 0 0,-1 0-1 0 0,0 0 0 0 0,1 0 1 0 0,-1 0-1 0 0,1 0 0 0 0,0 0 1 0 0,-1 0-1 0 0,1 0 0 0 0,0 0 1 0 0,0 0-1 0 0,0 0 0 0 0,0 0 1 0 0,0-1-1 0 0,0 0 0 0 0,0-9-1905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10136 0 0,'0'0'69'0'0,"-1"1"1"0"0,1-1-1 0 0,0 0 0 0 0,-1 0 1 0 0,1 1-1 0 0,0-1 1 0 0,-1 0-1 0 0,1 1 1 0 0,0-1-1 0 0,-1 0 0 0 0,1 1 1 0 0,0-1-1 0 0,0 1 1 0 0,0-1-1 0 0,-1 1 0 0 0,1-1 1 0 0,0 0-1 0 0,0 1 1 0 0,0-1-1 0 0,0 1 1 0 0,0-1-1 0 0,0 1 0 0 0,0-1 1 0 0,0 1-1 0 0,0-1 1 0 0,0 1-1 0 0,0-1 1 0 0,0 0-1 0 0,0 1 0 0 0,0-1 1 0 0,0 1-1 0 0,0-1 1 0 0,1 1-1 0 0,-1-1 1 0 0,0 0-1 0 0,0 1 0 0 0,1-1 1 0 0,-1 1-1 0 0,0-1 1 0 0,1 1-1 0 0,16 24 4999 0 0,-5-9-2859 0 0,-10-11-1928 0 0,0-1 0 0 0,-1 0-1 0 0,0 1 1 0 0,0-1-1 0 0,0 1 1 0 0,0-1-1 0 0,0 1 1 0 0,-1 0-1 0 0,0 5 1 0 0,0-3 9 0 0,0-1 0 0 0,1 1 1 0 0,1 8-1 0 0,4 7 60 0 0,-2-8-217 0 0,0 0 0 0 0,1 18 0 0 0,-4-6 50 0 0,0-1-1 0 0,-2 1 1 0 0,-1 0-1 0 0,-1-1 0 0 0,-7 28 1 0 0,2-8-137 0 0,6-32-46 0 0,0 0-1 0 0,-1 1 0 0 0,0-2 0 0 0,-1 1 0 0 0,-7 17 0 0 0,6-24 1 0 0,2-9 0 0 0,0-5 0 0 0,1-10 9 0 0,1 0 0 0 0,1 0-1 0 0,0-1 1 0 0,4-19 0 0 0,0-29 11 0 0,-2 39 30 0 0,2 0-1 0 0,0 1 1 0 0,10-33-1 0 0,-7 31-1 0 0,-5 21-22 0 0,0 0 29 0 0,-1 1-1 0 0,1-1 0 0 0,1 0 0 0 0,-1 1 0 0 0,1 0 1 0 0,1-1-1 0 0,-1 1 0 0 0,9-11 0 0 0,0 3 195 0 0,1 0 0 0 0,17-15 0 0 0,-23 24-164 0 0,-1 1-1 0 0,1 0 1 0 0,0 1-1 0 0,0-1 1 0 0,1 1-1 0 0,0 1 0 0 0,12-5 1 0 0,-14 7-47 0 0,1 0 0 0 0,-1 0 0 0 0,1 1 0 0 0,-1 0 1 0 0,9 1-1 0 0,-1-1 78 0 0,-11 0-4 0 0,-3 0-107 0 0,0 1 0 0 0,0-1 1 0 0,0 0-1 0 0,0 0 0 0 0,0 0 0 0 0,0 1 0 0 0,0-1 1 0 0,0 0-1 0 0,0 0 0 0 0,1 0 0 0 0,-1 1 0 0 0,0-1 0 0 0,0 0 1 0 0,0 0-1 0 0,0 0 0 0 0,0 1 0 0 0,1-1 0 0 0,-1 0 0 0 0,0 0 1 0 0,0 0-1 0 0,0 0 0 0 0,1 0 0 0 0,-1 0 0 0 0,0 1 0 0 0,0-1 1 0 0,1 0-1 0 0,-1 0 0 0 0,0 0 0 0 0,1 0 0 0 0,-1 0 0 0 0,1 0 1 0 0,-1 1-1 0 0,1-1 0 0 0,-1 0 0 0 0,1 0 0 0 0,-1 1 0 0 0,1-1 1 0 0,-1 0-1 0 0,0 1 0 0 0,1-1 0 0 0,-1 0 0 0 0,1 1 0 0 0,-1-1 0 0 0,0 1 1 0 0,0-1-1 0 0,1 1 0 0 0,-1 0 0 0 0,4 7 7 0 0,-3-6 31 0 0,0 0 0 0 0,0 1-1 0 0,0-1 1 0 0,0 0 0 0 0,0 0 0 0 0,0 1-1 0 0,-1-1 1 0 0,1 0 0 0 0,-1 1-1 0 0,1-1 1 0 0,-1 1 0 0 0,0-1 0 0 0,0 1-1 0 0,0-1 1 0 0,0 0 0 0 0,-1 1-1 0 0,1-1 1 0 0,-1 1 0 0 0,1-1 0 0 0,-1 0-1 0 0,0 1 1 0 0,0-1 0 0 0,0 0-1 0 0,0 0 1 0 0,-2 3 0 0 0,-1 2-62 0 0,-1-1 0 0 0,0 1 1 0 0,0-1-1 0 0,0 0 0 0 0,-1 0 1 0 0,-11 9-1 0 0,14-13-83 0 0,-1 1 1 0 0,1-1-1 0 0,-1 0 0 0 0,1-1 1 0 0,-1 1-1 0 0,1 0 0 0 0,-9 1 1 0 0,11-3 61 0 0,0 0 1 0 0,-1 0-1 0 0,1 0 1 0 0,0 0-1 0 0,-1 0 1 0 0,1 0-1 0 0,0 0 1 0 0,0 0-1 0 0,-1-1 0 0 0,1 1 1 0 0,0 0-1 0 0,0-1 1 0 0,-1 1-1 0 0,1-1 1 0 0,0 0-1 0 0,0 1 1 0 0,0-1-1 0 0,0 0 1 0 0,0 0-1 0 0,0 1 0 0 0,0-1 1 0 0,0 0-1 0 0,0 0 1 0 0,0 0-1 0 0,1 0 1 0 0,-1 0-1 0 0,0 0 1 0 0,0-3-1 0 0,-2-10-1485 0 0,3 5 580 0 0,-2-6-352 0 0,1-1 1 0 0,0 1 0 0 0,2 0 0 0 0,-1 0 0 0 0,2 0 0 0 0,5-23-1 0 0,-2-7-814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19151 0 0,'0'0'432'0'0,"2"1"66"0"0,4 5-307 0 0,0-1-1 0 0,0 1 1 0 0,-1 0 0 0 0,0 0 0 0 0,0 1 0 0 0,0 0 0 0 0,-1-1 0 0 0,0 2-1 0 0,4 9 1 0 0,-4-5 438 0 0,0 0 0 0 0,0 0 0 0 0,-1 0 0 0 0,-1 1 0 0 0,2 19 0 0 0,12 111 713 0 0,15 69-352 0 0,-28-200-983 0 0,0 0-1 0 0,0 0 1 0 0,2 0 0 0 0,5 13 0 0 0,-7-20-14 0 0,0 0 1 0 0,0 0-1 0 0,0 0 1 0 0,1 0-1 0 0,-1-1 1 0 0,1 1 0 0 0,0-1-1 0 0,1 0 1 0 0,-1 0-1 0 0,10 6 1 0 0,-13-10 0 0 0,0 0-1 0 0,0 0 1 0 0,0 1 0 0 0,0-1 0 0 0,-1 0-1 0 0,1 0 1 0 0,0 0 0 0 0,0 0 0 0 0,0 0 0 0 0,0 0-1 0 0,0 0 1 0 0,0 0 0 0 0,-1 0 0 0 0,1-1-1 0 0,0 1 1 0 0,0 0 0 0 0,0-1 0 0 0,0 1 0 0 0,-1 0-1 0 0,2-1 1 0 0,4-1 35 0 0,-1 0 12 0 0,0 1-1 0 0,0-1 0 0 0,-1 1 1 0 0,1-2-1 0 0,0 1 0 0 0,-1 0 0 0 0,1-1 1 0 0,-1 0-1 0 0,0 0 0 0 0,0 0 0 0 0,0 0 1 0 0,7-8-1 0 0,-2-1 186 0 0,1-1 0 0 0,13-26 1 0 0,-2 3 53 0 0,-18 32-257 0 0,-1 0-1 0 0,0-1 1 0 0,0 1 0 0 0,0 0-1 0 0,0-1 1 0 0,-1 0 0 0 0,0 1-1 0 0,0-1 1 0 0,0 0 0 0 0,-1 0-1 0 0,1 0 1 0 0,-1 1 0 0 0,0-1-1 0 0,-1 0 1 0 0,1 0 0 0 0,-1 0-1 0 0,0 0 1 0 0,0 1 0 0 0,0-1-1 0 0,-1 0 1 0 0,-3-7 0 0 0,4 10 1 0 0,-1 4-194 0 0,-1 1 137 0 0,0 1-1 0 0,0 0 1 0 0,0-1-1 0 0,0 1 1 0 0,1 1-1 0 0,0-1 0 0 0,-1 0 1 0 0,2 0-1 0 0,-1 1 1 0 0,0-1-1 0 0,1 1 0 0 0,-2 7 1 0 0,2-1-35 0 0,1-1 0 0 0,-1 0-1 0 0,2 1 1 0 0,2 19 0 0 0,-1-20-43 0 0,1 0 0 0 0,1 0-1 0 0,-1 0 1 0 0,8 13 0 0 0,-7-14 11 0 0,-1-5-97 0 0,0 0 0 0 0,-1-1 0 0 0,1 1 0 0 0,1-1 0 0 0,-1 1 0 0 0,0-1 0 0 0,5 3 0 0 0,4 5-2037 0 0,-4-5-3906 0 0,7-5-1797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96 17479 0 0,'0'0'1580'0'0,"0"2"-1296"0"0,-4 16-296 0 0,2-15 185 0 0,1 0 0 0 0,1 0 0 0 0,-1-1 1 0 0,0 1-1 0 0,1 0 0 0 0,-1 5 0 0 0,1 21 3127 0 0,-5 41 0 0 0,1-27-2172 0 0,4-30-992 0 0,-1 1-1 0 0,-4 16 1 0 0,5-30-133 0 0,0 0 0 0 0,1 0 0 0 0,-1 0 0 0 0,0-1 0 0 0,0 1-1 0 0,0 0 1 0 0,1 0 0 0 0,-1 0 0 0 0,0 0 0 0 0,0 0 0 0 0,0 0 0 0 0,1-1 0 0 0,-1 1 0 0 0,0 0 0 0 0,0 0 0 0 0,1 0 0 0 0,-1 0 0 0 0,0 0 0 0 0,0 0 0 0 0,0 0 0 0 0,1 0 0 0 0,-1 0 0 0 0,0 0 0 0 0,0 0 0 0 0,1 0 0 0 0,-1 0-1 0 0,0 0 1 0 0,0 0 0 0 0,1 1 0 0 0,-1-1 0 0 0,0 0 0 0 0,0 0 0 0 0,0 0 0 0 0,1 0 0 0 0,-1 0 0 0 0,0 0 0 0 0,0 1 0 0 0,0-1 0 0 0,0 0 0 0 0,1 0 0 0 0,-1 0 0 0 0,0 0 0 0 0,0 1 0 0 0,0-1 0 0 0,0 0 0 0 0,0 0-1 0 0,1 1 1 0 0,-1-1 0 0 0,0 0 0 0 0,0 0 0 0 0,0 0 0 0 0,0 1 0 0 0,0-1 0 0 0,0 0 0 0 0,0 0 0 0 0,0 1 0 0 0,0-1 0 0 0,0 0 0 0 0,0 0 0 0 0,0 1 0 0 0,0-1 0 0 0,0 0 0 0 0,0 0 0 0 0,0 1 0 0 0,-1-1 0 0 0,1 0 0 0 0,0 0-1 0 0,0 0 1 0 0,0 1 0 0 0,16-13-5 0 0,-10 5 6 0 0,-1 0 0 0 0,0 0 0 0 0,0 0 0 0 0,-1-1 1 0 0,7-14-1 0 0,12-45 17 0 0,-7 16-14 0 0,13-46-7 0 0,-28 93 2 0 0,0 3-3 0 0,-1 0 0 0 0,1 0-1 0 0,-1 0 1 0 0,1-1 0 0 0,-1 1 0 0 0,0 0-1 0 0,0 0 1 0 0,0-1 0 0 0,0 1-1 0 0,0 0 1 0 0,0-1 0 0 0,0-1-1 0 0,0 1-67 0 0,2 4 62 0 0,0-1 1 0 0,0 1-1 0 0,-1 0 0 0 0,1 0 0 0 0,0 0 1 0 0,-1 0-1 0 0,1 0 0 0 0,-1 0 0 0 0,0 1 1 0 0,0-1-1 0 0,0 0 0 0 0,0 1 0 0 0,0-1 0 0 0,0 0 1 0 0,0 1-1 0 0,0 3 0 0 0,4 11-23 0 0,11 26-77 0 0,-12-31 90 0 0,1 0 0 0 0,8 18 0 0 0,-3-3-36 0 0,-3-6 53 0 0,1-10 0 0 0,-7-9 3 0 0,0-1 0 0 0,1 0 0 0 0,-1 0-1 0 0,0 0 1 0 0,1 0 0 0 0,-1-1 0 0 0,1 1 0 0 0,-1 0 0 0 0,1-1-1 0 0,-1 1 1 0 0,1-1 0 0 0,0 1 0 0 0,-1-1 0 0 0,1 0 0 0 0,0 1 0 0 0,-1-1-1 0 0,1 0 1 0 0,-1 0 0 0 0,1 0 0 0 0,0-1 0 0 0,-1 1 0 0 0,1 0-1 0 0,0 0 1 0 0,-1-1 0 0 0,1 1 0 0 0,-1-1 0 0 0,1 0 0 0 0,2-1-1 0 0,1-1 17 0 0,0-1 1 0 0,0 0-1 0 0,0 0 0 0 0,0 0 0 0 0,6-9 0 0 0,-2 4-8 0 0,52-63 114 0 0,-31 40-126 0 0,-30 31-5 0 0,1 1 1 0 0,-1 0-1 0 0,1 0 0 0 0,-1 0 1 0 0,1 0-1 0 0,-1 0 0 0 0,1 0 1 0 0,-1 0-1 0 0,1 0 0 0 0,-1 0 1 0 0,1 0-1 0 0,-1 0 0 0 0,1 0 1 0 0,-1 0-1 0 0,1 0 0 0 0,-1 1 1 0 0,1-1-1 0 0,-1 0 0 0 0,0 0 0 0 0,1 1 1 0 0,-1-1-1 0 0,1 0 0 0 0,-1 0 1 0 0,1 1-1 0 0,0 0 0 0 0,-1-1-9 0 0,3 3-22 0 0,0 0-1 0 0,0 0 1 0 0,0 0-1 0 0,-1 1 1 0 0,1-1-1 0 0,-1 1 1 0 0,0-1-1 0 0,0 1 1 0 0,0 0-1 0 0,2 6 0 0 0,5 9-163 0 0,-2-6-24 0 0,-1-2-7 0 0,1-1 0 0 0,8 12 0 0 0,-12-19 198 0 0,-1 0 0 0 0,1 0 1 0 0,0-1-1 0 0,0 1 0 0 0,0 0 0 0 0,1-1 0 0 0,-1 0 0 0 0,1 0 0 0 0,-1 0 0 0 0,6 2 1 0 0,8 1-66 0 0,-14-4 68 0 0,1 0 0 0 0,0 0 0 0 0,-1 1 0 0 0,1-1-1 0 0,3 3 1 0 0,-5-3 28 0 0,-1-1-1 0 0,1 1 0 0 0,-1-1 1 0 0,1 0-1 0 0,-1 1 1 0 0,1-1-1 0 0,-1 0 0 0 0,1 0 1 0 0,-1 0-1 0 0,1 0 1 0 0,-1 0-1 0 0,1 0 1 0 0,-1 0-1 0 0,1-1 0 0 0,2 0 1 0 0,25-9-25 0 0,-19 6 25 0 0,-3 1 18 0 0,1 0 0 0 0,-1 0 0 0 0,0-1 0 0 0,0 1 0 0 0,0-1-1 0 0,-1-1 1 0 0,0 0 0 0 0,1 0 0 0 0,-2 0 0 0 0,1 0 0 0 0,0-1 0 0 0,7-11 0 0 0,-4 4 72 0 0,-2 2 22 0 0,0 0 0 0 0,9-21 0 0 0,-14 27-88 0 0,1 0 29 0 0,-1 0 0 0 0,0 0-1 0 0,-1 0 1 0 0,1 0 0 0 0,-1-1-1 0 0,0 1 1 0 0,1-7 0 0 0,-2 10-38 0 0,0-6 131 0 0,0-1 1 0 0,-3-14-1 0 0,3 21-123 0 0,-1 0 1 0 0,0 0-1 0 0,1 0 1 0 0,-1 0-1 0 0,0 0 1 0 0,0 0-1 0 0,0 0 1 0 0,0 0-1 0 0,-1 0 1 0 0,1 1-1 0 0,0-1 1 0 0,-1 0-1 0 0,1 1 1 0 0,-3-3-1 0 0,-4 1-20 0 0,7 3-2 0 0,1 0 1 0 0,-1 0-1 0 0,1 0 1 0 0,-1 0-1 0 0,1 0 0 0 0,-1 0 1 0 0,1 0-1 0 0,-1 1 0 0 0,1-1 1 0 0,-1 0-1 0 0,1 0 0 0 0,0 1 1 0 0,-1-1-1 0 0,1 0 0 0 0,-1 1 1 0 0,0 0-1 0 0,-1 1-39 0 0,1 1 1 0 0,-1 0-1 0 0,0 0 0 0 0,1-1 0 0 0,0 1 0 0 0,-1 0 1 0 0,1 0-1 0 0,0 0 0 0 0,1 0 0 0 0,-1 0 0 0 0,1 1 1 0 0,-1-1-1 0 0,1 0 0 0 0,0 0 0 0 0,0 0 1 0 0,0 1-1 0 0,0-1 0 0 0,1 0 0 0 0,-1 0 0 0 0,1 0 1 0 0,1 4-1 0 0,3 16 28 0 0,1 2-58 0 0,-3-15 23 0 0,-2-7 31 0 0,0 0 0 0 0,0 0-1 0 0,1 0 1 0 0,-1 0-1 0 0,0 0 1 0 0,1-1 0 0 0,0 1-1 0 0,0 0 1 0 0,0-1 0 0 0,2 3-1 0 0,3 1-28 0 0,0 0 0 0 0,0-1 0 0 0,0 0 0 0 0,0-1 0 0 0,1 0 0 0 0,0 0 0 0 0,16 6 0 0 0,-22-10 41 0 0,0 0 1 0 0,0 1-1 0 0,0-1 0 0 0,0 0 1 0 0,-1 0-1 0 0,1-1 0 0 0,0 1 0 0 0,0 0 1 0 0,0 0-1 0 0,0-1 0 0 0,2-1 0 0 0,10-1-10 0 0,-9 2 15 0 0,0 0-1 0 0,0-1 1 0 0,0 0-1 0 0,0 0 1 0 0,-1 0-1 0 0,1 0 1 0 0,0-1-1 0 0,-1 0 1 0 0,0 0-1 0 0,7-6 1 0 0,5-6 19 0 0,17-21 0 0 0,-17 19 63 0 0,-12 12 51 0 0,0 1 0 0 0,-1-1 0 0 0,0 0 0 0 0,1 0 0 0 0,3-10 1 0 0,-7 15-120 0 0,1-1 0 0 0,-1 1 0 0 0,0 0 0 0 0,0 0 1 0 0,0 0-1 0 0,0-1 0 0 0,0 1 0 0 0,0 0 1 0 0,0 0-1 0 0,0 0 0 0 0,1-1 0 0 0,-1 1 0 0 0,0 0 1 0 0,0 0-1 0 0,0 0 0 0 0,0 0 0 0 0,1 0 1 0 0,-1-1-1 0 0,0 1 0 0 0,0 0 0 0 0,0 0 0 0 0,0 0 1 0 0,1 0-1 0 0,-1 0 0 0 0,0 0 0 0 0,0 0 1 0 0,0 0-1 0 0,1 0 0 0 0,-1 0 0 0 0,0 0 1 0 0,0 0-1 0 0,1 0 0 0 0,-1 0 0 0 0,0 0 0 0 0,0 0 1 0 0,1 0-1 0 0,-1 0-5 0 0,0 0 1 0 0,1 0-1 0 0,-1 0 0 0 0,0 0 1 0 0,0 0-1 0 0,1 0 0 0 0,-1 0 1 0 0,0 0-1 0 0,0 0 0 0 0,1 0 1 0 0,-1 0-1 0 0,0 0 0 0 0,1 0 1 0 0,-1 0-1 0 0,0 0 0 0 0,0-1 1 0 0,0 1-1 0 0,1 0 0 0 0,-1 0 1 0 0,0 0-1 0 0,0 0 0 0 0,1-1 1 0 0,-1 1-1 0 0,0 0 0 0 0,0 0 1 0 0,0 0-1 0 0,0-1 0 0 0,1 1 1 0 0,-1 0-1 0 0,0-1 0 0 0,4-5 94 0 0,-3 4-8 0 0,11 3 505 0 0,-11 0-590 0 0,0 0 0 0 0,1 0 0 0 0,-1 0 1 0 0,0 0-1 0 0,0 0 0 0 0,0 0 0 0 0,0 0 1 0 0,0 1-1 0 0,0-1 0 0 0,0 0 0 0 0,0 1 0 0 0,0-1 1 0 0,-1 1-1 0 0,1-1 0 0 0,0 3 0 0 0,4 28 30 0 0,-4-22-62 0 0,0 0-1 0 0,0 0 1 0 0,4 11-1 0 0,-3-11 7 0 0,2-2 27 0 0,-3-7-7 0 0,1-1 0 0 0,-1 1 1 0 0,0-1-1 0 0,1 0 0 0 0,-1 0 0 0 0,1 0 1 0 0,-1 1-1 0 0,0-1 0 0 0,1 0 0 0 0,-1-1 1 0 0,1 1-1 0 0,-1 0 0 0 0,0 0 1 0 0,3-1-1 0 0,0-1-1 0 0,0 1 0 0 0,1-1-1 0 0,-1 0 1 0 0,0 0 0 0 0,0 0 0 0 0,0-1 0 0 0,-1 1 0 0 0,8-7 0 0 0,24-30 18 0 0,-11 11-15 0 0,-12 15 0 0 0,-3 2 11 0 0,1 1 0 0 0,0 1 0 0 0,18-14 1 0 0,-23 20-6 0 0,11-11 14 0 0,-12 13-107 0 0,-2 1 51 0 0,0 1 0 0 0,0 0 0 0 0,0 0 0 0 0,-1-1 0 0 0,1 1 0 0 0,0 0 0 0 0,0 0 0 0 0,-1 1 0 0 0,1-1 0 0 0,-1 0 0 0 0,1 0 0 0 0,-1 1 0 0 0,0-1 0 0 0,2 3 0 0 0,14 27-1305 0 0,-2 0-7653 0 0,-6-22 1018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16583 0 0,'0'0'1730'0'0,"2"0"-1452"0"0,6 0 701 0 0,-6 0 322 0 0,0 0 67 0 0,14-5-153 0 0,0 1 0 0 0,0 0-1 0 0,31-1 1 0 0,-9 0-274 0 0,11 2 137 0 0,-32 2-667 0 0,29-5-1 0 0,-42 5-390 0 0,-1 0 1 0 0,1-1 0 0 0,-1 1-1 0 0,1-1 1 0 0,4-3 0 0 0,4-3 36 0 0,-7 6-534 0 0,0-1 0 0 0,-1 0 0 0 0,1-1 0 0 0,-1 1 0 0 0,0-1 0 0 0,0 0 0 0 0,5-6 0 0 0,2 0-931 0 0</inkml:trace>
  <inkml:trace contextRef="#ctx0" brushRef="#br0" timeOffset="1">276 1 18743 0 0,'1'7'1699'0'0,"1"0"-1478"0"0,-1 0 0 0 0,1 0 0 0 0,-2 1 0 0 0,1-1 0 0 0,-1 0 0 0 0,-1 14-1 0 0,2 24 2297 0 0,14 203 2172 0 0,-15-236-4939 0 0,1-1 0 0 0,0 1 0 0 0,1 0 0 0 0,1 0 0 0 0,-1 0 0 0 0,2-1 0 0 0,0 0 0 0 0,8 17 1 0 0,-2-13-1586 0 0,5-6-84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95 11520 0 0,'0'0'886'0'0,"6"-5"-180"0"0,-5 3-203 0 0,0 0 1 0 0,0 0 0 0 0,0 0 0 0 0,-1 0 0 0 0,1-1 0 0 0,0 1-1 0 0,-1 0 1 0 0,0 0 0 0 0,1-1 0 0 0,-1 1 0 0 0,0 0 0 0 0,0-1 0 0 0,0 1-1 0 0,-1 0 1 0 0,1 0 0 0 0,0-1 0 0 0,-1 1 0 0 0,0 0 0 0 0,1 0-1 0 0,-1 0 1 0 0,0-1 0 0 0,0 1 0 0 0,-3-3 0 0 0,3 2-350 0 0,0 1 0 0 0,-1 0 1 0 0,0 0-1 0 0,1 0 0 0 0,-1 0 0 0 0,0 0 1 0 0,0 0-1 0 0,0 0 0 0 0,0 0 0 0 0,0 1 1 0 0,0-1-1 0 0,-1 1 0 0 0,1-1 1 0 0,0 1-1 0 0,-1 0 0 0 0,1 0 0 0 0,-1 0 1 0 0,0 1-1 0 0,1-1 0 0 0,-1 0 1 0 0,-3 1-1 0 0,4 0-138 0 0,1 0 1 0 0,0 0 0 0 0,-1 1-1 0 0,1-1 1 0 0,-1 1 0 0 0,1-1 0 0 0,-1 1-1 0 0,1-1 1 0 0,-2 2 0 0 0,-3 1 1 0 0,3-1-25 0 0,0-1 0 0 0,1 1 0 0 0,-1 0 0 0 0,0 0 0 0 0,1 0 0 0 0,0 0 0 0 0,-1 1 0 0 0,1-1 1 0 0,0 0-1 0 0,0 1 0 0 0,0 0 0 0 0,1 0 0 0 0,-1-1 0 0 0,1 1 0 0 0,-3 6 0 0 0,0 2-40 0 0,0 0 0 0 0,1 1 0 0 0,-3 12 0 0 0,5-17-82 0 0,1 0-1 0 0,-1 0 1 0 0,1 0-1 0 0,0 0 1 0 0,0 0-1 0 0,1 0 1 0 0,0-1-1 0 0,1 1 1 0 0,-1 0-1 0 0,1 0 1 0 0,0-1-1 0 0,5 11 1 0 0,-6-16 98 0 0,0-1 0 0 0,-1 1 1 0 0,1 0-1 0 0,0-1 1 0 0,-1 1-1 0 0,1-1 1 0 0,0 0-1 0 0,-1 1 1 0 0,1-1-1 0 0,0 0 1 0 0,0 1-1 0 0,0-1 1 0 0,-1 0-1 0 0,1 0 1 0 0,0 0-1 0 0,0 1 0 0 0,0-1 1 0 0,0 0-1 0 0,0 0 1 0 0,17-3-329 0 0,-10 0 294 0 0,-1-1-1 0 0,0 0 0 0 0,0-1 1 0 0,0 1-1 0 0,-1-1 0 0 0,11-10 1 0 0,33-40 263 0 0,-47 52-174 0 0,10-13 447 0 0,18-30-1 0 0,-30 44 329 0 0,0 3-786 0 0,1 0-1 0 0,-1 1 1 0 0,0-1 0 0 0,1 0 0 0 0,-1 0 0 0 0,0 1 0 0 0,0-1-1 0 0,0 1 1 0 0,0-1 0 0 0,0 1 0 0 0,0-1 0 0 0,0 3-1 0 0,0 2-122 0 0,1-1 0 0 0,-1 0 0 0 0,1 0 0 0 0,1 1 0 0 0,-1-1 0 0 0,1-1 0 0 0,-1 1 0 0 0,1 0 0 0 0,1-1 0 0 0,-1 1-1 0 0,1-1 1 0 0,-1 0 0 0 0,8 6 0 0 0,-10-9 83 0 0,3 3-360 0 0,0-1 1 0 0,1 1-1 0 0,-1-1 1 0 0,9 4-1 0 0,-11-6-205 0 0,6 7-1081 0 0,-7-7 1426 0 0,1 0 0 0 0,-1 0-1 0 0,0-1 1 0 0,0 1 0 0 0,1 0 0 0 0,-1-1-1 0 0,0 1 1 0 0,1-1 0 0 0,-1 0 0 0 0,1 1 0 0 0,-1-1-1 0 0,0 0 1 0 0,1 0 0 0 0,-1 0 0 0 0,1 0 0 0 0,-1 0-1 0 0,1 0 1 0 0,1-1 0 0 0,5 1-1481 0 0,0 0 464 0 0,-6 0-31 0 0,15-5-3007 0 0,-12 3 4212 0 0,0 0-1 0 0,0 1 1 0 0,1-1-1 0 0,10 0 2719 0 0,-14 1-1200 0 0,7-1-607 0 0,18-5 7978 0 0,-21 6-7638 0 0,0 0 1 0 0,0-1-1 0 0,9-3 1 0 0,35-19-141 0 0,-20 8-611 0 0,11-6 21 0 0,-30 15-215 0 0,0 0-1 0 0,22-8 0 0 0,-13 6 220 0 0,-18 8 837 0 0,-1 3-1251 0 0,-1 0-1 0 0,1 0 1 0 0,0 0 0 0 0,0 0-1 0 0,-1 0 1 0 0,1 0 0 0 0,1 0-1 0 0,-1 0 1 0 0,0 0 0 0 0,3 2-1 0 0,5 10-23 0 0,-3-2 3 0 0,-4-6 0 0 0,1-1 0 0 0,-1 1 0 0 0,2 9 0 0 0,-2-7-3 0 0,1 0-1 0 0,0 0 1 0 0,0 0-1 0 0,5 7 1 0 0,9 24-143 0 0,-17-38 142 0 0,0-1 0 0 0,0 1 1 0 0,0-1-1 0 0,0 1 0 0 0,0 0 0 0 0,1-1 0 0 0,-1 1 0 0 0,0-1 0 0 0,0 1 0 0 0,1-1 0 0 0,-1 1 0 0 0,0-1 0 0 0,0 1 0 0 0,1-1 0 0 0,-1 1 0 0 0,1-1 0 0 0,-1 1 0 0 0,0-1 0 0 0,1 1 0 0 0,-1-1 0 0 0,1 0 0 0 0,-1 1 1 0 0,1-1-1 0 0,-1 0 0 0 0,1 1 0 0 0,0-1 0 0 0,5 6-67 0 0,-2-3 64 0 0,-2-2 1 0 0,1 0 0 0 0,-1-1-1 0 0,1 1 1 0 0,0-1 0 0 0,-1 0-1 0 0,1 0 1 0 0,0 0 0 0 0,-1 0 0 0 0,1 0-1 0 0,0 0 1 0 0,-1-1 0 0 0,1 1-1 0 0,-1-1 1 0 0,1 0 0 0 0,0 0-1 0 0,-1 0 1 0 0,0 0 0 0 0,1 0-1 0 0,-1-1 1 0 0,0 1 0 0 0,1-1-1 0 0,1-1 1 0 0,2-2-2 0 0,1-1 0 0 0,-1 1 0 0 0,0-1 0 0 0,-1 0 0 0 0,1 0 0 0 0,4-9 0 0 0,-4 7-2 0 0,0 0-1 0 0,1 0 0 0 0,8-7 1 0 0,16-18-8 0 0,-22 21 18 0 0,-3 3 0 0 0,1 0 0 0 0,13-13 0 0 0,-13 19 11 0 0,-6 3-9 0 0,-1 0 1 0 0,1 0-1 0 0,-1 0 1 0 0,0 0-1 0 0,1 0 1 0 0,-1 0-1 0 0,1 0 1 0 0,-1 1-1 0 0,1-1 1 0 0,-1 0-1 0 0,0 0 1 0 0,1 0-1 0 0,-1 1 1 0 0,1-1-1 0 0,-1 0 0 0 0,0 1 1 0 0,0-1-1 0 0,1 0 1 0 0,-1 1-1 0 0,0-1 1 0 0,1 1-1 0 0,1 4 8 0 0,0-1-1 0 0,-1 1 1 0 0,0 0-1 0 0,0 0 1 0 0,0 0-1 0 0,1 8 1 0 0,0 0-6 0 0,0 8-4 0 0,-1-1 0 0 0,-2 32 0 0 0,-1-8 0 0 0,-21 239 0 0 0,14-208 0 0 0,-5 2-57 0 0,0 9-54 0 0,9-50-138 0 0,3-26-327 0 0,1 0 1 0 0,0 0-1 0 0,0 0 0 0 0,1 0 0 0 0,0 1 0 0 0,1-1 0 0 0,3 17 0 0 0,3-13-1364 0 0,4-3-248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20815 0 0,'1'2'959'0'0,"3"4"-676"0"0,-1 1 0 0 0,1-1 0 0 0,1 0 0 0 0,4 5-1 0 0,-3-4 152 0 0,-1 0 0 0 0,0 0 0 0 0,7 12-1 0 0,-7-8 358 0 0,-1 1-1 0 0,0 0 0 0 0,-1 0 0 0 0,0 1 1 0 0,2 16-1 0 0,-1 62 1288 0 0,-5-70-1961 0 0,0-1 0 0 0,-2 1 0 0 0,0-1 0 0 0,-7 20 0 0 0,-28 77-341 0 0,33-105 162 0 0,0 2-48 0 0,-2 0 0 0 0,0-1 0 0 0,-14 21 0 0 0,-29 33-2004 0 0,24-36 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1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5064 0 0,'0'0'20445'0'0,"0"2"-19620"0"0,0 5-475 0 0,-1 0 0 0 0,1 0 0 0 0,-1-1 0 0 0,-1 1 0 0 0,1 0 0 0 0,-4 8 0 0 0,-1-1-165 0 0,2-4-77 0 0,-1 1 1 0 0,-8 13-1 0 0,-10 13-189 0 0,1 0 1 0 0,-25 64-1 0 0,42-89-37 0 0,-1 1 0 0 0,-8 11 0 0 0,-2 6-101 0 0,9-17 26 0 0,-1 1-1 0 0,0-1 1 0 0,-1-1-1 0 0,0 0 1 0 0,-1 0-1 0 0,0 0 1 0 0,-18 14-1 0 0,15-12-200 0 0,11-11 316 0 0,0 0-1 0 0,-1-1 0 0 0,1 0 1 0 0,0 1-1 0 0,-1-1 1 0 0,1 0-1 0 0,-1 0 0 0 0,0-1 1 0 0,-5 4-1 0 0,-6-2-24 0 0,12-2 101 0 0,1-1 0 0 0,-1 0 0 0 0,0 1 0 0 0,0-1 0 0 0,0 1 0 0 0,1 0-1 0 0,-1-1 1 0 0,0 1 0 0 0,1 0 0 0 0,-1 0 0 0 0,0 0 0 0 0,1 0 0 0 0,-1 0 0 0 0,1 0 0 0 0,-3 3 0 0 0,-5 6 68 0 0,9-9 276 0 0,1-1 134 0 0,137 4 640 0 0,-90 1-1069 0 0,-34-3 26 0 0,23 1 0 0 0,-24-3 64 0 0,0 2 0 0 0,1 0 0 0 0,20 6-1 0 0,-19-4-64 0 0,28 3-1 0 0,-21-4-45 0 0,-1 1 0 0 0,27 8 0 0 0,18 4 13 0 0,-45-13-51 0 0,-18-1-4 0 0,1-1 0 0 0,0-1 1 0 0,0 1-1 0 0,0 0 0 0 0,0-1 0 0 0,0 0 1 0 0,0 0-1 0 0,0 0 0 0 0,0-1 0 0 0,-1 1 0 0 0,1-1 1 0 0,5-1-1 0 0,12-2-690 0 0,-19 4 301 0 0,-1-2-260 0 0,4-5-1083 0 0,5 2-471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4144 0 0,'13'3'10958'0'0,"-3"1"-5115"0"0,-6-2-5494 0 0,0 0 0 0 0,0 0 0 0 0,0 0 0 0 0,0 1 0 0 0,0 0 0 0 0,-1 0 0 0 0,0 0 0 0 0,1 0 0 0 0,3 5 0 0 0,-4-4-214 0 0,1 0 0 0 0,-1-1 0 0 0,-1 1 0 0 0,1 1 0 0 0,0-1 0 0 0,-1 0 0 0 0,0 1 0 0 0,0-1 0 0 0,2 7 0 0 0,12 31 376 0 0,0-2-196 0 0,18 65-215 0 0,12 18-100 0 0,-35-95 2 0 0,-8-21-15 0 0,0-1-1 0 0,-1 1 0 0 0,1 0 1 0 0,-2 0-1 0 0,1 1 0 0 0,0 8 1 0 0,-2-13-92 0 0,0-5-391 0 0,0 0 473 0 0,-1 0 1 0 0,1 1-1 0 0,0-1 0 0 0,0 0 1 0 0,0 0-1 0 0,0 0 1 0 0,0 1-1 0 0,1-1 1 0 0,-1 0-1 0 0,0 0 1 0 0,2-2-1 0 0,0-11-62 0 0,-3-7-10 0 0,-1-13-8 0 0,18-137 27 0 0,-5 81 224 0 0,0 6-285 0 0,-7 57 35 0 0,7-33-1 0 0,2-9 300 0 0,-12 62-105 0 0,1 0-1 0 0,-1 0 1 0 0,1 0-1 0 0,1 0 1 0 0,0 1 0 0 0,5-12-1 0 0,-7 17 244 0 0,2 2-198 0 0,-1 0-112 0 0,1 1 0 0 0,-1 0 1 0 0,0-1-1 0 0,0 1 0 0 0,1 0 0 0 0,-1 0 0 0 0,0 0 0 0 0,0 1 0 0 0,0-1 0 0 0,0 0 0 0 0,0 1 1 0 0,0-1-1 0 0,2 4 0 0 0,28 30 134 0 0,-19-20-115 0 0,0 1 129 0 0,21 33 0 0 0,-3-4 6 0 0,-19-29-160 0 0,-3-5-55 0 0,-1 1 1 0 0,0-1 0 0 0,10 21-1 0 0,-5 5-72 0 0,-11-27 75 0 0,2-1 0 0 0,8 20 0 0 0,3-3 49 0 0,-7-12 31 0 0,0 1 0 0 0,0 0 0 0 0,-1 1-1 0 0,5 18 1 0 0,-9-23-105 0 0,0 0 0 0 0,-1-1 1 0 0,-1 1-1 0 0,2 18 0 0 0,-3-16-221 0 0,1 0-1 0 0,4 16 1 0 0,-3-21 134 0 0,-2-6 68 0 0,1 0 1 0 0,-1 0-1 0 0,0 0 0 0 0,0 0 1 0 0,0 0-1 0 0,-1 0 0 0 0,1 0 1 0 0,0 0-1 0 0,-1 0 0 0 0,1 0 1 0 0,-1 0-1 0 0,1 0 0 0 0,-1 0 0 0 0,0-1 1 0 0,0 1-1 0 0,0 0 0 0 0,0 0 1 0 0,0-1-1 0 0,-1 1 0 0 0,-1 1 1 0 0,3-2-36 0 0,-1-1 0 0 0,1 1 0 0 0,-1-1 0 0 0,1 1 0 0 0,0-1 1 0 0,-1 1-1 0 0,1-1 0 0 0,0 1 0 0 0,-1-1 0 0 0,1 1 0 0 0,0-1 1 0 0,0 1-1 0 0,-1 0 0 0 0,1-1 0 0 0,0 1 0 0 0,0 0 0 0 0,0-1 1 0 0,0 1-1 0 0,0-1 0 0 0,0 1 0 0 0,0 0 0 0 0,0-1 0 0 0,0 1 1 0 0,0 0-1 0 0,0-1 0 0 0,1 1 0 0 0,-1-1 0 0 0,0 1 0 0 0,0 0 1 0 0,0-1-1 0 0,1 1 0 0 0,0 0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4144 0 0,'3'1'10061'0'0,"59"19"-2225"0"0,6-3-4099 0 0,-5-2-2946 0 0,-58-14-891 0 0,0 0 1 0 0,-1 0 0 0 0,1-1 0 0 0,0 0 0 0 0,0 0 0 0 0,8-1-1 0 0,5 0-348 0 0,30 1-3005 0 0,-38-3 393 0 0,22-14-4101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7368 0 0,'-6'4'501'0'0,"-1"0"-531"0"0,1 1 0 0 0,0-1 0 0 0,0 1 0 0 0,-7 8 0 0 0,11-12 158 0 0,1 0 1 0 0,1 1-1 0 0,-1-1 1 0 0,0 1-1 0 0,0-1 0 0 0,0 0 1 0 0,1 1-1 0 0,-1-1 1 0 0,0 1-1 0 0,1 0 1 0 0,-1 2-1 0 0,1-3 137 0 0,0 0 0 0 0,0 0 1 0 0,0 0-1 0 0,0 0 0 0 0,1 0 0 0 0,-1 1 0 0 0,0-1 0 0 0,1 0 1 0 0,-1 0-1 0 0,0 0 0 0 0,1 0 0 0 0,-1 0 0 0 0,1 0 0 0 0,0 0 1 0 0,-1 0-1 0 0,1 0 0 0 0,0-1 0 0 0,1 3 0 0 0,7 5 1433 0 0,-7-7-1340 0 0,0 0 0 0 0,-1 0 0 0 0,1 0 0 0 0,-1 1 0 0 0,1-1 0 0 0,-1 1 0 0 0,0-1 0 0 0,0 1 0 0 0,0-1 0 0 0,0 1 0 0 0,0 0 0 0 0,0-1-1 0 0,0 1 1 0 0,0 0 0 0 0,-1 0 0 0 0,1 0 0 0 0,0 3 0 0 0,1 3 31 0 0,1 0-1 0 0,-1 0 1 0 0,2 0-1 0 0,-1 0 1 0 0,9 14-1 0 0,-7-15-300 0 0,-1 1 1 0 0,0 0-1 0 0,-1 0 0 0 0,0 0 0 0 0,0 0 0 0 0,2 12 0 0 0,0 0 4 0 0,12 36-1 0 0,-9-31-86 0 0,-5-15-5 0 0,-1 0 0 0 0,-1 0 0 0 0,2 14 0 0 0,-3-14 0 0 0,1 0 0 0 0,4 14 0 0 0,0-5 0 0 0,-3-16 0 0 0,-1 0 0 0 0,0 1 0 0 0,1 0 0 0 0,-2-1 0 0 0,1 1 0 0 0,0 0 0 0 0,-1-1 0 0 0,1 1 0 0 0,-1 0 0 0 0,0 0 0 0 0,-1 0 0 0 0,1-1 0 0 0,0 1 0 0 0,-1 0 0 0 0,-2 5 0 0 0,3-8 1 0 0,0-1-1 0 0,0 1 0 0 0,0-1 1 0 0,0 1-1 0 0,0-1 1 0 0,-1 1-1 0 0,1-1 1 0 0,0 1-1 0 0,0-1 0 0 0,-1 1 1 0 0,1-1-1 0 0,0 0 1 0 0,-1 1-1 0 0,1-1 0 0 0,0 1 1 0 0,-1-1-1 0 0,1 0 1 0 0,-1 1-1 0 0,1-1 1 0 0,-1 0-1 0 0,1 0 0 0 0,-1 1 1 0 0,1-1-1 0 0,-1 0 1 0 0,1 0-1 0 0,-1 0 0 0 0,1 1 1 0 0,-1-1-1 0 0,1 0 1 0 0,-1 0-1 0 0,1 0 1 0 0,-1 0-1 0 0,1 0 0 0 0,-1 0 1 0 0,0 0-25 0 0,-1 0-184 0 0,1-11 2 0 0,0 1 0 0 0,-1 0 0 0 0,-5-20 0 0 0,-3-15-27 0 0,9 38 214 0 0,1-1 1 0 0,-2 1 0 0 0,1 0 0 0 0,-1-1-1 0 0,0 1 1 0 0,-1 0 0 0 0,0 0-1 0 0,0 1 1 0 0,-7-13 0 0 0,7 12 9 0 0,-1 0 1 0 0,1 0-1 0 0,1-1 0 0 0,0 1 0 0 0,0-1 1 0 0,0 0-1 0 0,-1-14 0 0 0,-5-24 75 0 0,-2 11-4 0 0,-5-19 241 0 0,9 30-144 0 0,4 20-122 0 0,1 1 0 0 0,0-1 1 0 0,0 0-1 0 0,0 1 1 0 0,0-1-1 0 0,1 0 1 0 0,-1 0-1 0 0,1 0 1 0 0,0 0-1 0 0,0 1 0 0 0,0-1 1 0 0,1 0-1 0 0,0 0 1 0 0,1-6-1 0 0,18-18 251 0 0,-8 13-16 0 0,-11 13-240 0 0,1 1-1 0 0,0-1 0 0 0,-1 1 1 0 0,1-1-1 0 0,0 1 1 0 0,0 0-1 0 0,0 0 0 0 0,0 0 1 0 0,0 0-1 0 0,0 0 1 0 0,0 0-1 0 0,0 1 0 0 0,0-1 1 0 0,0 1-1 0 0,4-1 1 0 0,34-1 272 0 0,-35 2-247 0 0,4 0 40 0 0,0 1 0 0 0,0 0 0 0 0,0 0 0 0 0,0 1 1 0 0,0 0-1 0 0,0 0 0 0 0,-1 1 0 0 0,1 1 0 0 0,15 8 0 0 0,-19-9-58 0 0,-1 0 0 0 0,0 1-1 0 0,-1-1 1 0 0,1 1 0 0 0,-1 0 0 0 0,1 0 0 0 0,-1 0 0 0 0,0 1-1 0 0,-1-1 1 0 0,4 8 0 0 0,6 9-166 0 0,-11-20 132 0 0,0 1 0 0 0,0 0 0 0 0,-1-1 0 0 0,1 1 0 0 0,-1-1 0 0 0,1 1 0 0 0,-1 0 1 0 0,1 0-1 0 0,-1-1 0 0 0,0 1 0 0 0,0 0 0 0 0,0-1 0 0 0,0 1 0 0 0,0 0 0 0 0,0 0 0 0 0,-1-1 0 0 0,1 1 0 0 0,-1 2 1 0 0,-1 8 218 0 0,1-10-206 0 0,1-1 0 0 0,0 1 0 0 0,-1 0 0 0 0,0-1 0 0 0,1 1 0 0 0,-1-1 0 0 0,0 0 0 0 0,0 1 0 0 0,1-1 0 0 0,-1 1-1 0 0,0-1 1 0 0,0 0 0 0 0,-2 2 0 0 0,-1 1 3 0 0,4-3-44 0 0,-1 0 0 0 0,0 1 0 0 0,1-1 0 0 0,-1 0 0 0 0,0 1 0 0 0,0-1 0 0 0,0 0 0 0 0,0 0 0 0 0,0 0 0 0 0,0 0 0 0 0,0 0 0 0 0,0 0 0 0 0,0 0 0 0 0,-1-1 0 0 0,1 1 0 0 0,0 0 0 0 0,-1-1 1 0 0,1 1-1 0 0,0-1 0 0 0,-1 1 0 0 0,-1 0 0 0 0,-33 12-227 0 0,25-10 143 0 0,0-1 0 0 0,0 0 0 0 0,0 0 0 0 0,0-1 0 0 0,0 0 0 0 0,-13-2 0 0 0,19 1-153 0 0,0-1 0 0 0,0 0-1 0 0,0 0 1 0 0,0 0 0 0 0,0 0-1 0 0,1-1 1 0 0,-10-4 0 0 0,-13-5-2354 0 0,13 7 126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15664 0 0,'12'4'733'0'0,"1"-1"0"0"0,15 3 0 0 0,-20-6 1231 0 0,1 1 0 0 0,14-2 0 0 0,72-12 1839 0 0,-31 2-2474 0 0,-64 11-1329 0 0,17-3 108 0 0,20 0 12 0 0,-5 0-114 0 0,-16 2-36 0 0,0-1 1 0 0,0-1 0 0 0,19-5-1 0 0,-29 7-81 0 0,0 0 1 0 0,1 0-1 0 0,-1 0 0 0 0,8 0 0 0 0,14-1-1592 0 0,-25 1-402 0 0</inkml:trace>
  <inkml:trace contextRef="#ctx0" brushRef="#br0" timeOffset="1">384 4 17103 0 0,'-11'-2'285'0'0,"9"2"-188"0"0,0-1 1 0 0,-1 1-1 0 0,1 0 0 0 0,0-1 1 0 0,-1 1-1 0 0,1 1 1 0 0,0-1-1 0 0,-1 0 0 0 0,1 0 1 0 0,0 1-1 0 0,0-1 1 0 0,-4 2-1 0 0,-12 4 178 0 0,2 0-236 0 0,14-3 11 0 0,-1 1 103 0 0,-4-1 261 0 0,5-3-271 0 0,1 1-1 0 0,0-1 1 0 0,0 0 0 0 0,0 1 0 0 0,0-1 0 0 0,0 1 0 0 0,0 0-1 0 0,0-1 1 0 0,0 1 0 0 0,0 0 0 0 0,0-1 0 0 0,0 1 0 0 0,0 0-1 0 0,-1 1 1 0 0,2-1-8 0 0,0-1-1 0 0,0 1 0 0 0,0-1 0 0 0,0 1 0 0 0,0 0 0 0 0,0-1 1 0 0,0 1-1 0 0,0-1 0 0 0,0 1 0 0 0,1-1 0 0 0,-1 1 0 0 0,0-1 1 0 0,0 1-1 0 0,0-1 0 0 0,1 1 0 0 0,-1-1 0 0 0,0 1 0 0 0,1 0 1 0 0,0 1 283 0 0,1 7 309 0 0,-1-4-454 0 0,0 0 0 0 0,1 0-1 0 0,-1 0 1 0 0,1-1 0 0 0,0 1 0 0 0,0 0-1 0 0,0-1 1 0 0,1 0 0 0 0,3 6 0 0 0,-3-7-179 0 0,-1-1-39 0 0,0 0-1 0 0,0 0 1 0 0,-1 0-1 0 0,1 1 1 0 0,-1-1-1 0 0,1 0 1 0 0,-1 1-1 0 0,0-1 1 0 0,1 1-1 0 0,-1-1 1 0 0,-1 1-1 0 0,1-1 1 0 0,0 1-1 0 0,0 4 1 0 0,-1 7 184 0 0,-1-11-185 0 0,1 0-1 0 0,0 0 1 0 0,0 1-1 0 0,0-1 1 0 0,1 0-1 0 0,-1 0 1 0 0,1 1 0 0 0,2 5-1 0 0,5 10 75 0 0,-5-14-104 0 0,-1 0-1 0 0,1 0 1 0 0,-1 1-1 0 0,-1-1 1 0 0,3 11-1 0 0,-1 49 111 0 0,2-32-296 0 0,11 38 0 0 0,-12-43-107 0 0,-3-23 55 0 0,-1 0 0 0 0,1-1 1 0 0,0 1-1 0 0,0 0 0 0 0,1 0 1 0 0,-1-1-1 0 0,4 8 0 0 0,5 4-1639 0 0,0-1-4812 0 0,-3-4-1684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0,'0'0'1588'0'0,"17"0"-1061"0"0,-8 0 1471 0 0,37 0 2920 0 0,59 5-3969 0 0,3-2-104 0 0,-21-2-622 0 0,-71 1-368 0 0,1-2-1 0 0,-1 1 1 0 0,1-2 0 0 0,31-5-1 0 0,-10-1-3080 0 0,-21-1 1307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18919 0 0,'-5'4'915'0'0,"4"-3"-868"0"0,0-1 0 0 0,0 1 0 0 0,0-1 0 0 0,0 1 0 0 0,1-1 0 0 0,-1 1 1 0 0,0 0-1 0 0,0-1 0 0 0,1 1 0 0 0,-1 0 0 0 0,0 0 0 0 0,1 0 0 0 0,-1-1 0 0 0,1 1 0 0 0,-1 0 0 0 0,1 0 0 0 0,0 0 0 0 0,-1 0 0 0 0,1 0 0 0 0,0 0 1 0 0,-1 1-1 0 0,1 1 87 0 0,0-1 0 0 0,0 0 0 0 0,0 1 0 0 0,1-1 0 0 0,-1 0 0 0 0,0 1 1 0 0,1-1-1 0 0,-1 0 0 0 0,2 3 0 0 0,2 3 469 0 0,0 0 1 0 0,0 0-1 0 0,1 0 0 0 0,6 8 0 0 0,-9-13-466 0 0,3 2 26 0 0,-1 0 1 0 0,-1 1-1 0 0,1-1 1 0 0,-1 1-1 0 0,0 0 1 0 0,0-1 0 0 0,-1 1-1 0 0,1 1 1 0 0,2 11-1 0 0,-3-9-44 0 0,0-1 0 0 0,1 1 0 0 0,7 16 0 0 0,5 15 21 0 0,34 103-140 0 0,-41-126-359 0 0,0-2 1 0 0,2 1-1 0 0,17 22 0 0 0,-15-22 12 0 0,5 5-2165 0 0,4-9-6017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20935 0 0,'0'0'2098'0'0,"2"1"-1920"0"0,3 1-245 0 0,-1-1 383 0 0,-1 0 1 0 0,1 1-1 0 0,0-1 1 0 0,-1 1-1 0 0,1 0 1 0 0,-1 0-1 0 0,0 0 1 0 0,0 0-1 0 0,0 1 0 0 0,0-1 1 0 0,0 1-1 0 0,4 6 1 0 0,-4-5-221 0 0,-1 0 0 0 0,0 1 0 0 0,0-1 1 0 0,0 1-1 0 0,0 0 0 0 0,-1 0 0 0 0,0-1 0 0 0,0 1 1 0 0,0 0-1 0 0,-1 0 0 0 0,0 0 0 0 0,0 0 0 0 0,0 0 1 0 0,0 0-1 0 0,-1 0 0 0 0,0 0 0 0 0,-2 8 0 0 0,-1 1-46 0 0,0 0 0 0 0,-1 0 0 0 0,-1 0 0 0 0,-13 23 0 0 0,1-7-286 0 0,-35 44 0 0 0,51-70 178 0 0,-1-1-1 0 0,1 0 0 0 0,0 1 1 0 0,0-1-1 0 0,-1 5 0 0 0,2-5-22 0 0,0 0 0 0 0,-1 0 0 0 0,1 0 0 0 0,-1 0 0 0 0,0-1-1 0 0,-3 5 1 0 0,-15 10-449 0 0,16-15 422 0 0,1 0 0 0 0,0 1 1 0 0,-1 0-1 0 0,1 0 0 0 0,0 0 0 0 0,0 0 0 0 0,0 0 0 0 0,1 0 1 0 0,-1 1-1 0 0,1-1 0 0 0,-3 7 0 0 0,2-1-22 0 0,1 1 0 0 0,-1-1 0 0 0,-1 0 0 0 0,-6 13 0 0 0,9-20 174 0 0,1 0 0 0 0,-1 0 0 0 0,1 0 1 0 0,0 0-1 0 0,0 0 0 0 0,0 0 0 0 0,0 0 1 0 0,0 0-1 0 0,0-1 0 0 0,0 1 0 0 0,1 0 1 0 0,-1 0-1 0 0,0 0 0 0 0,1 0 1 0 0,0 0-1 0 0,-1-1 0 0 0,1 1 0 0 0,0 0 1 0 0,0 0-1 0 0,0-1 0 0 0,0 1 0 0 0,1-1 1 0 0,-1 1-1 0 0,2 1 0 0 0,11 5 165 0 0,-1-1 0 0 0,1 0 0 0 0,0-1-1 0 0,22 6 1 0 0,-13-6-7 0 0,0-1 0 0 0,0-1 1 0 0,0-1-1 0 0,46 0 0 0 0,-37-3-151 0 0,-15 1-20 0 0,-1-1 1 0 0,1-1 0 0 0,31-5-1 0 0,-26 2-33 0 0,16-5 15 0 0,-11 2 17 0 0,-23 7-174 0 0,0-1 0 0 0,-1 1 0 0 0,1-1 0 0 0,0 0 0 0 0,-1-1 0 0 0,1 1 0 0 0,0 0 0 0 0,-1-1 0 0 0,0 0 0 0 0,1 0 0 0 0,-1 0 0 0 0,0 0 0 0 0,4-4 1 0 0,-1-3-1619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3224 0 0,'1'-2'14355'0'0,"0"2"-14085"0"0,-1-1 0 0 0,0 1-1 0 0,0 0 1 0 0,1-1-1 0 0,-1 1 1 0 0,0-1-1 0 0,0 1 1 0 0,1 0-1 0 0,-1-1 1 0 0,0 1-1 0 0,1 0 1 0 0,-1 0-1 0 0,1-1 1 0 0,-1 1-1 0 0,0 0 1 0 0,1 0-1 0 0,-1-1 1 0 0,1 1 0 0 0,-1 0-1 0 0,1 0 1 0 0,-1 0-1 0 0,1 0 1 0 0,-1 0-1 0 0,1 0 1 0 0,-1 0-1 0 0,1 0 1 0 0,0 0-160 0 0,0 0-1 0 0,0 1 1 0 0,0-1 0 0 0,0 0 0 0 0,0 1-1 0 0,0-1 1 0 0,0 1 0 0 0,-1-1 0 0 0,1 1 0 0 0,0 0-1 0 0,0-1 1 0 0,0 2 0 0 0,2 1-195 0 0,-1 0-1 0 0,1 0 1 0 0,-1 0 0 0 0,0 0 0 0 0,0 1-1 0 0,3 6 1 0 0,-4-4 107 0 0,0-1 0 0 0,1 1-1 0 0,-2 0 1 0 0,1 0 0 0 0,-1 12-1 0 0,0-13 1 0 0,0 1-1 0 0,0 0 1 0 0,0-1 0 0 0,1 1-1 0 0,0-1 1 0 0,3 11 0 0 0,-2-12-50 0 0,-1-1 1 0 0,0 0 0 0 0,0 0 0 0 0,0 1 0 0 0,-1-1 0 0 0,1 1 0 0 0,-1-1 0 0 0,0 0-1 0 0,0 1 1 0 0,0-1 0 0 0,-1 4 0 0 0,5 17 27 0 0,-4-21 13 0 0,0 0 1 0 0,0 0-1 0 0,0 0 0 0 0,0 0 0 0 0,-1 0 1 0 0,1 0-1 0 0,-1 0 0 0 0,0 0 0 0 0,0 0 1 0 0,0 0-1 0 0,0 0 0 0 0,-2 3 0 0 0,2-5-133 0 0,2 2 309 0 0,-2 26 396 0 0,1-27-593 0 0,-2-1-756 0 0,-8 2 2539 0 0,10-23-3624 0 0,0 12 1849 0 0,1 5 0 0 0,-1-1 0 0 0,0 1 0 0 0,-1-1 0 0 0,1 1 0 0 0,0-1 0 0 0,-1 1 0 0 0,0-1 0 0 0,-1-3 0 0 0,-9-41 0 0 0,9 42 0 0 0,0 0 0 0 0,1 0 0 0 0,0 0 0 0 0,0-1 0 0 0,1 1 0 0 0,0-8 0 0 0,-3-25 0 0 0,3 35 0 0 0,0 0 0 0 0,0 1 0 0 0,0-1 0 0 0,1 0 0 0 0,-1 1 0 0 0,1-1 0 0 0,0 1 0 0 0,2-6 0 0 0,1-7 0 0 0,-3 13 0 0 0,1-1-1 0 0,-1 0 0 0 0,1 1 1 0 0,-1 0-1 0 0,1-1 0 0 0,5-5 1 0 0,4-10 198 0 0,-8 15-132 0 0,0-1 0 0 0,0 1 1 0 0,0-1-1 0 0,1 1 0 0 0,-1 0 1 0 0,1 1-1 0 0,0-1 1 0 0,0 1-1 0 0,0-1 0 0 0,1 1 1 0 0,-1 0-1 0 0,1 1 1 0 0,0-1-1 0 0,0 1 0 0 0,0 0 1 0 0,0 0-1 0 0,0 0 0 0 0,7-1 1 0 0,17-3 53 0 0,-23 4-59 0 0,1 1 0 0 0,0-1 0 0 0,0 1 0 0 0,7 0 0 0 0,-8 1-14 0 0,0 1 0 0 0,-1-1 0 0 0,1 1 0 0 0,0 0 0 0 0,-1 0-1 0 0,1 1 1 0 0,-1 0 0 0 0,0 0 0 0 0,1 0 0 0 0,-1 0 0 0 0,0 1 0 0 0,0 0 0 0 0,-1 0-1 0 0,1 0 1 0 0,4 5 0 0 0,-2-2-23 0 0,-1 1 0 0 0,-1-1 0 0 0,1 1 0 0 0,-1 0 0 0 0,0 1 0 0 0,-1-1 0 0 0,0 1 0 0 0,0 0 0 0 0,3 11-1 0 0,0 2-6 0 0,-2 0 0 0 0,0 1-1 0 0,-2 0 1 0 0,2 33 0 0 0,-3-29-18 0 0,9 69-154 0 0,-7-55-49 0 0,2 20-525 0 0,-6-12-1228 0 0,0-46 589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19351 0 0,'0'0'1474'0'0,"2"1"-1005"0"0,0 2-395 0 0,5 0 0 0 0,5 1-45 0 0,-3 0 315 0 0,6 2 565 0 0,0 0 1 0 0,0-1 0 0 0,0-1-1 0 0,1 0 1 0 0,0-1-1 0 0,24 2 1 0 0,9-4 172 0 0,-24 0-923 0 0,0-1 0 0 0,0-1 0 0 0,0-1 0 0 0,0-1 0 0 0,26-7 0 0 0,-43 8-347 0 0,0-1 0 0 0,-1 1 1 0 0,1-1-1 0 0,9-6 0 0 0,-15 8-331 0 0,0 0 90 0 0,0-1 0 0 0,0 1-1 0 0,0 0 1 0 0,0-1-1 0 0,0 1 1 0 0,0-1 0 0 0,-1 1-1 0 0,3-3 1 0 0,-1 1-300 0 0,7-7-967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5064 0 0,'0'0'14390'0'0,"1"2"-13137"0"0,1 6-672 0 0,0 0-1 0 0,-1-1 1 0 0,0 1-1 0 0,0 0 0 0 0,-1 15 1 0 0,1 9 54 0 0,1-17-565 0 0,1 0 1 0 0,8 27 0 0 0,-8-31-68 0 0,-1 0 1 0 0,2 16 0 0 0,-3-16-4 0 0,1 0 0 0 0,4 17-1 0 0,5 7-8 0 0,8 47 0 0 0,-16-66 47 0 0,-1 1 0 0 0,-1 0 0 0 0,0 0 1 0 0,-2-1-1 0 0,-2 20 0 0 0,2-27-219 0 0,2-14-703 0 0,3-12 506 0 0,-1 2 342 0 0,0 0 0 0 0,-1 0-1 0 0,0 0 1 0 0,-1 0 0 0 0,-1 0-1 0 0,-1 0 1 0 0,-2-20 0 0 0,2 26 22 0 0,1 0-1 0 0,0 1 1 0 0,3-13 0 0 0,-2 12 7 0 0,0 1 0 0 0,-1 0 0 0 0,0-12-1 0 0,-2 3 160 0 0,1-1 0 0 0,4-33 0 0 0,-3 44-102 0 0,0 0 0 0 0,-1 0 0 0 0,1 0 0 0 0,-1 0 0 0 0,-3-9 0 0 0,3 9-7 0 0,-1 1-1 0 0,1 0 1 0 0,1-1 0 0 0,-1 1 0 0 0,1-1 0 0 0,1-8 0 0 0,0 7 44 0 0,0 1-1 0 0,1-1 1 0 0,1 1-1 0 0,3-10 1 0 0,-4 14-43 0 0,-1 0 1 0 0,0 0-1 0 0,1 0 1 0 0,-1 1-1 0 0,1-1 1 0 0,0 1-1 0 0,0 0 1 0 0,0-1-1 0 0,0 1 0 0 0,0 0 1 0 0,1 0-1 0 0,4-3 1 0 0,-1 2 28 0 0,0 0-1 0 0,0 1 1 0 0,1-1 0 0 0,-1 2 0 0 0,1-1 0 0 0,0 1-1 0 0,-1-1 1 0 0,1 2 0 0 0,0-1 0 0 0,0 1 0 0 0,-1 0-1 0 0,1 1 1 0 0,0-1 0 0 0,0 1 0 0 0,-1 1-1 0 0,13 3 1 0 0,-14-4-46 0 0,0 1-6 0 0,0-1 1 0 0,0 1-1 0 0,0 0 1 0 0,0 0-1 0 0,0 1 1 0 0,-1-1-1 0 0,1 1 0 0 0,-1 0 1 0 0,1 0-1 0 0,-1 0 1 0 0,0 1-1 0 0,6 6 1 0 0,-7-5-5 0 0,0-1 0 0 0,-1 0 0 0 0,1 1 0 0 0,-1 0 0 0 0,2 5 0 0 0,-3-7-7 0 0,-1 0 0 0 0,1-1 0 0 0,-1 1 0 0 0,0 0 0 0 0,0 0 0 0 0,0 0 0 0 0,0 0 0 0 0,-1 0 0 0 0,1 0 0 0 0,-2 4 0 0 0,0-2-6 0 0,1-1 1 0 0,-1 0 0 0 0,-1 0 0 0 0,1 0-1 0 0,0 0 1 0 0,-1-1 0 0 0,0 1 0 0 0,0-1-1 0 0,0 1 1 0 0,0-1 0 0 0,-1 0 0 0 0,1 0-1 0 0,-1-1 1 0 0,0 1 0 0 0,-6 3 0 0 0,3-2-34 0 0,-1 0 1 0 0,0-1 0 0 0,0 1 0 0 0,0-1 0 0 0,0-1 0 0 0,-1 0-1 0 0,-12 2 1 0 0,-65-3-1373 0 0,84-1 948 0 0,0-2-774 0 0,0 1 961 0 0,-8-6-1089 0 0,6-2-4188 0 0,7 0-1723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1840 0 0,'1'2'7589'0'0,"14"11"1997"0"0,-11-10-8987 0 0,-4-2-477 0 0,1-1 0 0 0,-1 1 1 0 0,0-1-1 0 0,1 1 0 0 0,-1 0 0 0 0,0-1 0 0 0,0 1 1 0 0,0-1-1 0 0,1 1 0 0 0,-1-1 0 0 0,0 1 0 0 0,0 0 1 0 0,0-1-1 0 0,0 1 0 0 0,0 0 0 0 0,0-1 0 0 0,0 1 1 0 0,0-1-1 0 0,0 1 0 0 0,0 0 0 0 0,-1 2 319 0 0,3 13 730 0 0,-1 1 0 0 0,-3 27 1 0 0,1 0-520 0 0,-2-7-431 0 0,2-24-147 0 0,0-1 1 0 0,1 17-1 0 0,2 2-56 0 0,2 18-15 0 0,11 52 0 0 0,-11-86-26 0 0,0 0 1 0 0,0 0-1 0 0,2 0 0 0 0,-1-1 0 0 0,2 0 0 0 0,0 0 0 0 0,16 23 1 0 0,-20-34 9 0 0,0 0 1 0 0,0-1-1 0 0,-1 1 1 0 0,2-1-1 0 0,-1 1 1 0 0,0-1-1 0 0,0 0 1 0 0,1-1-1 0 0,-1 1 1 0 0,1 0-1 0 0,4 1 1 0 0,-5-3 5 0 0,0 1 0 0 0,0 0 1 0 0,-1-1-1 0 0,1 1 0 0 0,0-1 0 0 0,0 0 1 0 0,0 0-1 0 0,0 0 0 0 0,-1 0 0 0 0,1-1 1 0 0,0 1-1 0 0,0-1 0 0 0,0 0 1 0 0,-1 1-1 0 0,5-3 0 0 0,6-4 29 0 0,-1-1 1 0 0,0 0-1 0 0,0 0 0 0 0,0-1 0 0 0,-1-1 1 0 0,-1 0-1 0 0,1-1 0 0 0,-2 0 0 0 0,1 0 1 0 0,-2-1-1 0 0,0 0 0 0 0,13-24 1 0 0,-10 11 205 0 0,-1 0 1 0 0,9-35-1 0 0,-16 48-122 0 0,-1 1 0 0 0,0-1-1 0 0,-1 1 1 0 0,-1-1 0 0 0,1 0 0 0 0,-2 1 0 0 0,-3-23-1 0 0,3 31-88 0 0,0-8 47 0 0,-1 0 0 0 0,0 1-1 0 0,-1 0 1 0 0,0-1 0 0 0,-1 1 0 0 0,0 0 0 0 0,0 1-1 0 0,-11-16 1 0 0,7 13-59 0 0,-1 0 0 0 0,-1 1 1 0 0,0 1-1 0 0,-1 0 0 0 0,1 0 0 0 0,-19-12 0 0 0,21 17-88 0 0,0 1 0 0 0,-1 0 1 0 0,1 0-1 0 0,-1 0 0 0 0,1 1 0 0 0,-1 1 0 0 0,0-1 0 0 0,0 2 0 0 0,0-1 0 0 0,0 1 0 0 0,-13 0 0 0 0,2 1-814 0 0,-1 1-1 0 0,-31 6 0 0 0,23 0-2588 0 0,0 5-3331 0 0,18-7 201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14744 0 0,'0'0'672'0'0,"1"2"-10"0"0,21 14-448 0 0,-15-11 161 0 0,-1-1 0 0 0,0 1 1 0 0,7 7-1 0 0,77 71 7669 0 0,-41-41-6123 0 0,-16-6-1157 0 0,-24-25-523 0 0,1 0 0 0 0,20 17 1 0 0,39 33-17 0 0,-63-56-291 0 0,0 1 0 0 0,-1-1 1 0 0,0 1-1 0 0,7 9 0 0 0,9 11-704 0 0,-5-13-1248 0 0,5-2-625 0 0</inkml:trace>
  <inkml:trace contextRef="#ctx0" brushRef="#br0" timeOffset="1">757 1 20559 0 0,'0'0'1863'0'0,"2"2"-1531"0"0,0-1-238 0 0,-1 0 0 0 0,1 0 0 0 0,0 0 0 0 0,0 0 0 0 0,0 0 1 0 0,0-1-1 0 0,0 1 0 0 0,0-1 0 0 0,0 1 0 0 0,0-1 0 0 0,0 0 0 0 0,0 1 0 0 0,0-1 0 0 0,0 0 0 0 0,0 0 0 0 0,0-1 1 0 0,3 1-1 0 0,0-1 347 0 0,0 1 1 0 0,0 0-1 0 0,0 0 1 0 0,6 2-1 0 0,-4-1-250 0 0,0 0-1 0 0,-1 0 0 0 0,1 0 1 0 0,0-1-1 0 0,0 0 0 0 0,-1-1 1 0 0,1 1-1 0 0,8-3 0 0 0,-10 2-108 0 0,-1 1 0 0 0,1 0 0 0 0,-1 0 0 0 0,1 0 0 0 0,0 1-1 0 0,6 1 1 0 0,20 1-4446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9T05:11:45.834"/>
    </inkml:context>
    <inkml:brush xml:id="br0">
      <inkml:brushProperty name="height" value="0.053" units="cm"/>
      <inkml:brushProperty name="color" value="#FF0000"/>
    </inkml:brush>
  </inkml:definitions>
  <inkml:trace contextRef="#ctx0" brushRef="#br0">18435 4353 7460,'-7'0'1063,"2"0"-1171,-1 0 701,5 0-58,-5 0 0,8 0-140,2 0 1,-1 0-200,5 0 1,-4 0-1,4-1-118,2-3 0,-3 2 0,1-2 8,2 3 0,-3 1 0,1 0 1,2 0 30,1 0 0,-3-2 0,0 0-52,2-2 0,1-1 0,1 5 0,1-1 18,-1-3 1,1 3-1,-1-4 1,0 4-1,1 0 14,-1-3 0,1 2 0,-1-2 0,0 3 0,1-1 10,-1-2 0,2 3 1,1-3-1,2 2-41,-2 2 0,-1 0 1,-2-1-1,0-2-43,1-1 0,-1 0 0,2 4 1,1 0-1,2 0 40,-2 0 1,-1 0 0,-1 0 0,3 0-21,0 0 1,1 0 0,-5 0 0,1 0 0,-1 0 12,0 0 0,2 0 0,1 0 1,2 0-6,-2 0 0,0 0 0,0 0 0,2 1-34,-2 3 0,3-2 1,-2 2-1,0-1 1,-1-1 11,1 2 0,-2 2 1,3-3-1,-2 1 1,0-1-16,2-2 0,0-1 0,-1 1 0,0 2 32,-1 1 0,5 0 0,-1-4 0,2 2 19,-1 2 0,0-3 0,2 3 0,-2-1 0,2 0-21,2 1 1,-4 2 0,0-4 0,-1 2-46,0-1 0,1 3 1,2-2-1,-3 0 1,0 0 9,1 0 1,-4 0-1,5-2 1,-1 1 6,0 1 1,2 1-1,-4-2 1,1 1 2,3-1 1,-3 2 0,1 0 0,-1-1 0,0 0 39,3 0 1,-2 1-1,0-2 1,2 3 24,2 1 1,-3-5-1,-1 4 1,2-2-1,2 1-40,0 2 1,1-2 0,0 1 0,0 1 3,0 0 0,0-4 0,-1 2 0,1 0 0,0 0 36,0 2 1,0-4 0,-1 2 0,1-1-8,0 1 0,-4 3 1,-1-3-1,2 1 0,2 1-16,1 0 0,0-5 0,-1 4 0,1-1-46,0 4 0,0-2 0,-2-1 0,-1 0-15,-1-3 0,-2 4 1,3-1-1,-2 3 1,-1-2 23,0-2 1,-4 3 0,3-2 0,0-1-12,3 1 1,-2 4-1,0-4 1,-1 3 0,-1-1 23,1 2 0,-3-1 1,4 1-1,1-2-2,-1 2 1,-4-3 0,3 1 0,-1 2-14,-1 1 1,5-3 0,-5 0-1,1 1 1,-1-1-7,1 0 0,4-1 0,-5 3 0,1-2 0,-1 0 4,1-1 0,5 4 0,-3-3 1,0 2-26,-2-2 0,2 3 0,2-2 0,1 2 9,-1 1 0,1-1 0,-4-1 0,1-2 0,2 2-2,-2 1 0,3 1 0,-4 0 0,1 1 0,2-1 19,-2 1 0,5-5 0,-4 0 0,2 2-21,-1 1 1,2 1-1,-3 1 1,0-2 2,1-3 1,-2 3-1,3-3 1,-2 3-19,-2 2 1,2-2 0,-3-2-1,-1 0 1,1 0-24,-1 2 1,2 0 0,-2-1 0,0-2 22,-1 2 1,3-1 0,-1 1 0,-1-2 0,1 2 6,-1 1 1,5 0 0,-4-1 0,-1-2 12,2 2 1,-4 1-1,4 0 1,-2-2 0,1 0 12,-2 0 1,0 1-1,0-1 1,2 0-2,-2 0 1,-1 2 0,0 0-1,1-1 1,1-2-2,-1 2 0,-1 1 0,-1 1 0,-1-1-25,0-2 0,2 2 0,1-3 0,2 3-21,-2 1 6,-1 1 1,-2-2 0,1-1 0,-1-2 6,1 1 0,-1 1 1,0 0-1,1-2 1,-1 2 4,1 1 0,-1-3 1,0 0-1,1 0 19,-1-1 1,1 4-1,-1-2 1,0 2-3,1 1 0,-1-4 1,1 1-1,-1 0 0,0 1-4,1-2 1,-5 3-1,0-3 1,2 2-8,1-2 1,1 3 0,1-2 0,-1 0 0,1 1-5,-1-2 0,0 1 1,1 2-1,-1-2 9,1-1 1,-1 1-1,1 2 1,-1-2 1,0 0 0,1-1 1,-1 4-1,1-1 1,-1-1 4,0-2 0,1 1 0,-1 3 1,1-1 2,-1-3 1,0 3 0,-1-2-1,-1 2 1,-2 0-17,2-3 0,0 3 0,-1-4 0,0 1-18,0 0 1,-2 1 0,1 3 6,2 0 0,0 1 0,-1-2 0,0-2 0,0 0 4,2 0 1,2 2-1,-1 2 1,-1-1 0,-1 1 0,-2-1 0,0-1 0,5-1 0,-1-2 9,1 2 0,-2 1 0,-2 1 1,-1-1 14,2-3 1,0 3-1,-1-2 1,0 2-10,0 1 0,2 0 1,0 1-1,-1-2 0,-3-2 2,-2 0 0,4-1 0,-4 4-20,2 1 1,-4-5 0,2 0-80,1 2 1,-5-3-1,3 1-32,-2 2 0,-2-3 1,0 1-554,0 2-300,5-5-391,-3 6 0,3-8-1870,-5 5 549,0-5 2692,6 2 0,1-10 0,5-2 0</inkml:trace>
  <inkml:trace contextRef="#ctx0" brushRef="#br0" timeOffset="1">23906 6424 7950,'4'-12'-902,"2"1"846,1 3 1,-4-3-1,1 2 1,-1 0-1,-1-1 1182,2 2 1,1 4 122,-5-5-817,0 7 1,0-2-217,0 8 1,0 3-1,0 6 1,1 3 0,2 1-20,1 3 0,0 0 1,-4 5-1,0 0 0,0 0-71,0 0 0,-1-5 0,-4 0 1,-3-1-17,-3 0 1,-3-4 0,-1 0-1,-3-5-203,-1-6 0,-2-2 1,-5-2-1,-3 0-267,-4 0 1,1-2 0,-2-2-1,-3-4 1,-3-3 359,0-2 0,-10-4 0,-1-3 0</inkml:trace>
  <inkml:trace contextRef="#ctx0" brushRef="#br0" timeOffset="1">18671 3894 7983,'11'-1'9,"-3"-3"362,3-3-84,-9 0 1,2 3 0,-8 9 0,-6 6-152,-5 5 0,-6 6 0,-6-2 0,-4 5 0,0 3 47,-4 1 0,1 0 1,1-5-1,4 1-55,2 0 0,8 0 0,3 0 0,3-1 78,5 1 0,4 0 0,9-2 1,8-1-1,6-1-241,4 1 1,8 2 0,3 0 0,5 1-503,2 0 0,6 4 0,-1 1 0,2 1 537,1-1 0,1 4 0,0-2 0</inkml:trace>
  <inkml:trace contextRef="#ctx0" brushRef="#br0" timeOffset="2">20768 3497 6159,'0'-12'469,"-2"0"1,-1-1 1517,-1 1-1817,0 5 1,-1 4 0,-2 10 0,-2 7-8,1 4 0,-1 7 0,-7 5 0,-2 0 0,-1 2-62,-3 0 0,3-2 1,0 2-1,1-6-99,2-3 1,3 1-1,2-11 1,1-3-1,3-2 198,2-1 0,0-5 1,7-2-159,2-7 1,7-4 0,7-3 0,3-4-93,5-7 0,0-2 1,7-9-1,0-3 0,0 1-169,0-1 0,-4 2 1,3 1-1,-3 4-68,-6 8 0,-1 4 1,-8 9-1,-3 3 407,0 4 0,-5 4 1,-2 4-1,-4 6 0,-4 6 48,-5 9 0,-6 1 1,-3 6-1,0 0-108,1-1 1,-4-2 0,4 3 0,2-2-132,1-2 1,3-8 0,3-3 177,4-3 1,8-7 0,6-3 0,5-3 0,6-4-40,2-5 1,3-2-1,2-9 1,2-2-129,2-2 0,1 0 0,4-10 1,2-2-300,2-1 1,-4 0 0,2 5-1,-7 6 259,-6 7 1,0 6 0,-10 3 0,-2 7 284,-4 4 1,-6 7 0,-9 9 0,-8 6-129,-6 8 1,-6 8-1,-4 1 1,-3-1-1,1 0 172,2 2 0,3-2 0,2 2 0,3-3-224,5-7 0,3-2 0,5-5 0,4-5 42,3 0 0,2-11 0,3 2 0,4-4 0,4-4-53,0-2 1,2-1-1,2-1 1,4-5-148,-1-6 0,4-2 0,-2-5 0,2 0 0,2-1-80,0-2 1,-4 6 0,-2 2 0,-1 6 162,-3 2 0,-5 2 0,-3 5-37,-2 4 1,-2 2 0,-7 6 0,-5 4 0,-2 4 232,-1 2 0,-5 2 1,1 0-1,1-2-181,1-2 1,2 2 0,-1-4 0,2 1 0,3-2-554,4-1 0,2-7 0,4 3 272,2-2 1,3-6 335,5-1 0,6-13 0,1-5 0</inkml:trace>
  <inkml:trace contextRef="#ctx0" brushRef="#br0" timeOffset="3.03">21326 3621 8003,'1'-6'-38,"3"1"-16,5 4 0,-2 1 0,1 0 0,1 0 0,4 0 66,3 0 0,0 1 0,3 2 0,0 3 0,0-1-284,4 1 0,-4-1 0,0-2 0,-1 3 0,-1 0 272,0 4 0,-3 1 0,4 1 0</inkml:trace>
  <inkml:trace contextRef="#ctx0" brushRef="#br0" timeOffset="3.99">21574 3894 8003,'0'6'844,"0"-6"-583,-6 0 1,4-4-146,-7 8 0,1 0 1,-4 7-1,-1 3 0,0 0 1,-3 1-16,0 1 0,-1-2 0,5 4 0,-2-2-83,-2 1 0,6 0 0,-1-5 1,3 0-21,1 1 1,4-5-17,-1 0 1,8-6 0,6-2 0,3-7-135,4-4 1,5-2-1,-1 1 1,4-2-20,3-2 0,-1-2 1,3-4-1,-1 4 0,0 3 95,-2 4 1,-2 6-1,-4 1 1,-5 3 142,-2 1 1,-7 1 0,-3 3-1,-2 5 186,-2 2 0,0 7 1,-2 1-1,-2 2-190,-4-1 1,-3 1 0,0 2 0,1-1 0,3-2-90,2-2 1,1-2-1,4-3 1,0-1 68,0 0 0,5-1 0,3-2 0,3-5-32,2-3 1,3-1-1,2-1 1,0-3-95,0-5 0,0-2 1,-3-1-1,2-2-51,-2-2 1,-1 2 0,-2-3 0,-1 4-41,-3 0 193,-2 6 1,-13 7 0,-4 9-1,-4 2 1,0 1 113,1 0 0,2 2 0,0 1 0,3 2-115,1-2 1,5 0 0,-1 0 32,2 2 1,6-1 0,2-5 0,1-2 0,4-5 26,4-3 0,-1-1 0,4 0 0,-2 0-73,1 0 0,3-5 0,-2-4 1,0-2-1,0-1-111,-3 0 0,3-5 0,-1-1 0,-3 0 37,-5 0 1,2 3 0,-4 6 0,0 0-11,-3 0 0,-1 3 21,1 2 65,-2 3 1,3 2 0,-5 3 0,0 4 56,0 3 0,0 2 1,0 1-1,0 1 0,0 3 74,0 1 0,0-3 0,0 4 1,1-1 38,4 0 1,-4-3-1,3 0 208,-3-2 0,5-3 0,2-3-79,3-4 1,3-8 0,3-4 0,3-5 0,4-2-167,0-1 0,7-6 0,1 2 1,2 0-343,3-1 0,-2 6 0,6 0 0,-2 4-445,-2 2 0,-4 7 0,-1-1 0,-2 7 647,-2 8 0,-2 1 0,-1 5 0</inkml:trace>
  <inkml:trace contextRef="#ctx0" brushRef="#br0" timeOffset="11.98">22877 4576 8065,'7'-5'-211,"4"-2"1,-5-5 0,3-1 0,-2 1-1,-1-1 1,0 1 890,0 0 0,2 3 1,-4 1-433,-1-2 0,-3 5 1,-6 1-1,-5 2-203,-4 2 1,-7 2 0,1 2 0,-4 6 55,-4 5 0,2 4 0,-5 7 0,0 2 0,2 1-36,0-2 0,6-1 0,8-1 0,3 0 24,5 0 0,3-6 0,5-2 0,1-5-147,3-4 1,9 2 0,7-6-1,4-2-5,1-5 0,3-4 1,1-5-1,0-2 1,0-1-64,0-2 1,0-5-1,-5 1 1,-4-1-1,-3 2 67,-3 3 1,-3 3 277,-3 2 0,-5 6 0,-10 6 0,-7 9-29,-4 6 0,-3 5 0,-2 8 0,1 1 0,3-1-134,1-2 0,5-3 0,6-1 0,2-3 0,2-1-7,2-2 0,2-3 0,3-2 1,5-2-99,2-5 0,1-3 1,2-1-1,2-1 33,5-3 1,-2-3 0,1-4-1,-1 0-16,0-2 1,-4 4 0,2-9-1,-2 1 1,0 1 11,2 0 1,-5 4 0,-5 2 0,0 4-39,0 0 1,-4 3 63,1 7 1,-4 3 0,-4 7 0,-3 3 57,0 3 1,-3 4 0,5-1 0,-1-1 0,-1-1-39,0 1 1,5-3 0,-3 0 0,4-1-122,1-2 344,0-3 1,6-7-210,2-6 0,-1-6 0,1-7 0,2-4-9,1-4 0,1-2 0,2-2 0,1-1-123,2-3 1,3 3 0,-2-2 0,0 6 0,0 6-473,-3 2 0,-1 6 295,-2-1 1,-1 8 0,-2 1-56,-5 7 0,-1 4 1,-1 1-1,2 1 145,-1-1 1,0 2 178,1 2 0,3-2 0,5 4 0</inkml:trace>
  <inkml:trace contextRef="#ctx0" brushRef="#br0" timeOffset="12.98">23596 4874 7505,'7'-12'-1680,"-3"-1"1941,-2 1 0,-8 5 1,-2 3-1,-5 4 1,-5 5 619,-6 8 1,-7 6-1,-5 10 1,2 4-1,2 3-705,2 1 0,2 0 0,9 1 1,7-3-1,6-2-94,5-4 0,12-4 1,8-4-1,10-6-15,8-5 0,14-5 0,2-6 0,3-5-308,2-6 0,-6-6 1,-1-7-1,-8 0 62,-10 1 0,-11 4 1,-6 4-1,-7 2 1,-7 3 332,-9 3 1,-13 5 0,-14 11 0,-6 10 14,-6 8 0,2 7 0,0 9 0,3 2 0,5 1-111,6 1 1,5 3-59,4 5 0,3 0 0,6-5 0</inkml:trace>
  <inkml:trace contextRef="#ctx0" brushRef="#br0" timeOffset="13.98">19118 8781 5747,'-7'0'2037,"1"0"-1005,6 0 145,0 0-774,0-6 0,4 4 0,2-5-270,1 1 1,-3 2-1,4 3 1,2-2 1,1-1 1,1-2 0,1 4 0,-1-4 0,2 0-59,2 1 0,2-1 1,4 4-1,-1-2 1,0 1 83,-2 1 0,3 2 0,-4 0 1,1 0-47,3 0 0,-2 2 1,-1 1-1,-1 2-1,-3 2 0,3 1 1,0 5-1,0-1 0,0 0-104,-3 1 0,-1-1 0,-2 2 0,0 1 93,1 2 0,-1-1 0,-1-3 1,-1-1-1,-2 2 98,2 2 0,-1-2 0,1 3 0,-3-4-99,-1 0 0,2-1 0,-3 1 0,1-1 0,-1 1-129,-2-1 0,-2-4 0,1 0 0,1 2-147,1 1 0,0-3 0,-4 1-893,0 0 283,0 2-1289,0 2 1,0-8 2072,0-5 0,-6-5 0,-1-8 0</inkml:trace>
  <inkml:trace contextRef="#ctx0" brushRef="#br0" timeOffset="14.98">19564 8347 7860,'7'-13'-155,"0"1"1,-4 0-1,1-1 1,-1 1 1300,-2-1 0,-1 1-730,0 0 0,-1 5 1,-4 3-133,-3 2 0,1 8 1,-1 2-1,0 3-41,1 1 1,-3 2-1,5 3 1,-2 3 0,-1 5-10,1 4 1,-3 3 0,6 4 0,1-2-111,2-1 1,1-1 0,0 1 0,1-4 0,3-4-61,5-5 1,7-2 0,5-7-1,2-2-87,2-5 1,0-3 0,0-1 0,-1-1 67,1-3 1,0-3 0,0-7 0,0-3-1,-1-3-2,1-4 1,-1-1 0,-2 1 0,-4-1-341,-4 0 1,1-4 0,-8-1 0,-1-1 0,-1 1 1,-4 3 0,-2-2 0,-4 2 1,-3 5 173,-3 3 1,-5 7 0,-2 5 0,-2 1-18,-2 4 0,-1 0 0,-2 4 0,0 2 16,0 4 1,2 3 0,2 1 0,3 1-1,2-1-376,-1 1 1,2-1 0,6 0 0,0 1 0,1-1-1107,1 1 1604,2-1 0,-1 0 0,-1 1 0</inkml:trace>
  <inkml:trace contextRef="#ctx0" brushRef="#br0" timeOffset="15.98">19564 8372 6240,'-8'0'4759,"0"0"-4456,5 0 1,-1 0 0,8 0 0,4 1-37,3 3 0,7-3 1,3 4-1,4-4 1,2-1-915,2 0 0,1 0 1,-2 0-1,2-1 647,2-4 0,-4-1 0,2-7 0</inkml:trace>
  <inkml:trace contextRef="#ctx0" brushRef="#br0" timeOffset="16.97">18907 9165 6153,'7'0'-44,"-2"-1"1,-5-3 196,0-4 0,4-3 46,0-2 1,5 5 273,-5 0 0,0 3-225,-4-3 1,-1 5 0,-4-1-110,-3 3 1,1 2-1,-1 2-49,-2 1 1,-1 6 0,-1-3-66,-1 0 0,5 4 1,1-3-1,0 2 7,1-2 0,-1 3 0,-3-3 0,2 3 0,-1 2 35,3-1 1,-6 4-1,6 1 1,-3 0 0,1-1 50,-2 1 1,4 3 0,-1-2 0,0 0-67,0 0 1,3 4 0,-3-3 0,1 2-51,4 0 1,-4-5 0,2 4 0,1-1 0,2-1 33,1 0 1,0 0 0,0-3 0,0 1-56,0-1 0,0 1 0,0-1 0,0 1 0,0-1 39,0-1 0,0-1 1,0-1-1,0 2 21,0 2 1,4-2 0,1 3 0,1-4 0,-1 0 0,4 1 0,-4 1 0,2 1 1,1-1 28,-1-1 1,4-1 0,-2-1 0,2 2 0,1 1 23,0 2 0,2-1 1,1-4-1,2 1 0,-2-1 1,0-1-1,0-1 1,2-2-29,-2 2 1,3 0 0,0-1 0,0-2 0,1 0 11,0 0 1,1-4 0,2 1 0,-2-2-43,3 3 0,-4-4 0,2 3 0,-1-2 1,1-2-24,0 0 0,-1-2 0,4-1 1,-2-1-18,-2 1 0,-3 1 0,4-1 0,-1-3 0,1 1 3,0-1 1,-2-3 0,3 1-1,-3-4 1,1 0-23,-1 0 1,2-1 0,3 0 0,0-3-5,-4 0 1,4-6 0,-5 1-1,2-1 13,0 1 1,-2-3-1,3 0 1,-3-3 0,1-2 51,-1-2 0,0 5 0,2-4 1,-5 1-1,-2-1 45,-1-2 0,-2 0 1,-3-2-1,-4 1-19,-3-2 0,-2 5 0,-3 1 0,-4 3-70,-3 1 1,-5 6 0,-3 2-1,-6 3 1,-1 3-164,0 3 1,1 3-1,0 5 1,0 0-300,1 0 0,-1 0 0,1 0 0,4 1 1,2 2-689,0 1 1,4 7 1154,-2 1 0,-4 6 0,1 7 0</inkml:trace>
  <inkml:trace contextRef="#ctx0" brushRef="#br0" timeOffset="17.97">17678 10158 7960,'-19'-7'25,"3"0"1,6 4 0,3-3 291,2 0 1,-4 1-1,5-3 1,3-1 44,4-2 1,3-1-1,8 3 1,3 1-161,3-2 1,4-1 0,1 0-1,-1 1-127,1 2 1,0 5-1,0-1 1,-2 3-1,-2 1-198,-4 0 1,-4 4-1,-2 1 1,-2 2-168,-5 3 0,-3 2 1,-2 3-1,-5 2 1,-6 0 155,-7 0 1,-1-3 0,0 3-1,-1-3 126,2-2 0,-3-1 0,5-1 0,3-2 239,5 2 0,-1-4 0,6 3-145,1 0 0,3 1 0,4 0 1,4-4-1,3 1-31,2 0 1,3-3 0,2 5 0,0 0-51,0 2 0,-1 2 0,-3-1 1,-1 1-9,0-1 1,2 0-1,-8 1 1,0-1 0,-2 1 61,1-1 1,-5 0-1,3 1 1,-2-1 39,-2 1 1,-6-1-1,-2 0 1,-3 1-1,-2-1-60,1 1 1,0-2 0,-1-2 0,1-2-153,-1-1 0,1 2 0,0-4 1,-1-1-621,1-2 1,3-2 0,3-3 121,0-5 0,2-7 1,5-3-1,3-2 611,5 0 0,7 1 0,4-11 0,4 0 0</inkml:trace>
  <inkml:trace contextRef="#ctx0" brushRef="#br0" timeOffset="18.97">18187 10096 7960,'13'-7'0,"-5"-3"226,0 6 1,-7 0 0,-1 5-1,-6 3 1,-5 6 105,-2 5 1,-3 6 0,-2 8-1,0 4 1,0 3-153,3 1 0,2-1 1,4-1-1,2 0 1,1 1-275,3-2 1,2-5 0,2-1-1,4-5 1,4-5-93,6-4 1,5 0 0,4-10 0,1-2 254,0 0 0,0-4 0,-2-2 1,-2-4-42,-4-3 1,-4-1 0,-2-1 0,-2-1 0,-5-1-68,-3-1 0,-2 1 0,-5 5 0,-6 3-103,-7 2 0,-1-4 1,0 5-1,-1 3 1,0 3 0,1 7 0,4 2 1,1 1-1,6 1-376,4-1 1,4 0 0,2-1-1,4-1-659,3-2 1176,3-5 0,12 8 0,4-4 0</inkml:trace>
  <inkml:trace contextRef="#ctx0" brushRef="#br0" timeOffset="19.97">18510 10344 7960,'-6'-9'426,"-2"1"-197,-3 5 0,-2 3 0,1 9 0,0 3 1,-1 3-13,1 2 0,5 5 0,3-2 0,2 4 1,2-1-260,0-2 1,2-3 0,3-6 0,6 1 142,5-1 0,6-5 0,-3-3 1,2-3-1,-2-2-148,-1-3 0,-2-2 0,-5-5 0,-2 0 117,-5-2 0,-3-3 1,-1 4-1,-1 0-141,-3-1 1,-7 5-1,-7 0 1,0-1 0,-2 2 26,1 3 1,3-1 0,-4 1 0,2 1-888,3 2 0,6 1 0,2 1 931,1 3 0,8-3 0,4 5 0</inkml:trace>
  <inkml:trace contextRef="#ctx0" brushRef="#br0" timeOffset="20.97">18646 10096 7862,'-12'0'-137,"-1"1"0,1 3 274,0 4 0,0 3 1,3 3-1,2 1 1,1 2 1536,4-2-1733,0-1 1,4-2 0,2-1 0,4-3 89,3-3 0,7-4 0,3-4 0,1-4 0,0-6 226,-2-5 1,-4-2 0,0-2-1,-3 3-196,-5 1 0,-3-3 1,-5 5-1,-1 1 1,-3 1-188,-4 1 1,-9 7-1,-2 1 1,-2 4-384,0 1 0,6 6 1,-1 2-1,2 4 0,3 3 509,3 2 0,2 0 0,6-5 0</inkml:trace>
  <inkml:trace contextRef="#ctx0" brushRef="#br0" timeOffset="21.97">19056 10418 7866,'-13'0'459,"-3"4"0,-1 0 1,3 0 163,5 2 1,-1-3 0,4 4 0,1-1-401,-1 1 0,2-3 0,6 3 0,3-1 0,6-3-283,4-2 1,3-1 0,-3 0 0,3-1-633,2-4 0,-1 4 0,3-4 1,-3 0 691,-1 1 0,-1-5 0,-5 2 0</inkml:trace>
  <inkml:trace contextRef="#ctx0" brushRef="#br0" timeOffset="22.97">19440 10319 7842,'-12'0'1295,"-1"-4"-766,1-1 1,1 3-1,1 6 1,3 4 0,2 5-1,1 3-295,-2 5 1,5 2 0,-3 2 0,1 1 0,0 2-183,-1 1 0,0 0 0,5-5 0,3 1 0,5-1 5,2-4 1,1 1-1,1-7 1,0-5-15,4-2 1,-2-3-1,4-4 1,1 0 14,-1 0 0,-4-1 0,2-3 0,-4-6 0,0-4-26,-1-2 1,-4-6 0,-1 3 0,-1-3-115,-3-3 0,-2 3 0,-1-9 1,0 1-1,-1-2-300,-4 1 1,-1-2-1,-7 6 1,1 5 252,-1 3 0,1 7 1,0 5-1,-1 1-129,1 4 0,1 2 0,1 4 0,3 4-399,2 3 0,1 1 1,4 2-1,1 1-242,3 2 1,-1-1 898,5-3 0,6 5 0,5 1 0</inkml:trace>
  <inkml:trace contextRef="#ctx0" brushRef="#br0" timeOffset="23.97">19440 10604 7842,'-7'0'2445,"2"0"0,6 0-2367,3 0 1,5 0 0,6 0-467,1 0-90,6 0 1,-4-1 0,4-2 0,-1-3 477,1-1 0,1-1 0,2-4 0</inkml:trace>
  <inkml:trace contextRef="#ctx0" brushRef="#br0" timeOffset="33.97">19366 10517 7866,'0'7'-1909,"0"-1"2183,5-6-14,-3 0-118,3 0 1,-4 0 184,4 0 1,-3 0-34,7 0 1,-5-5 581,4 1 0,-4 0-285,4 4 1,-3 0-556,3 0 1,0 0 0,5 0 0,-1 0-328,0 0 1,1 0 0,-1 0 0,1-1-1984,-1-3 2274,0 2 0,6-9 0,2 4 0</inkml:trace>
  <inkml:trace contextRef="#ctx0" brushRef="#br0" timeOffset="34.97">19515 10455 7342,'-9'0'-1423,"1"0"1469,5 0 0,-4 0 0,5 2 0,-4 0 363,-1 2 315,4 1-72,-8-5 0,9 1-133,-7 3 1,7-1-148,-2 5 1,-3-4-369,-2 5-283,-2-7 1,4 5-219,3-3 114,3-2 467,1 3 0,1-6 479,3-3-351,-2 2 1,5-3 0,-5 3-73,3-2 0,0 3 0,-1-3 0,5 1-115,2-1 1,1 1 0,0-4 0,1 2-44,-1 2 1,-4-3 0,1 2 0,-1 0 0,0 0-33,1 0 7,-7 0 1,2 4 8,-8 0 1,-3 0 0,-5 0-1,0 1 25,-1 3 1,1-1-1,-1 4 1,1-2 71,0-2 0,-1 3 1,1-2 363,-1-1 1,6-1-483,3 2 0,8-2 0,5 2 0,3-4 0,5-3-723,3-1 1,4-4 0,1 2 777,-1-1 0,1-1 0,0-4 0</inkml:trace>
  <inkml:trace contextRef="#ctx0" brushRef="#br0" timeOffset="35.97">19515 10269 6167,'-7'0'1145,"1"-5"-884,1 3 0,2-3-26,-5 5 1,5 1-1,-3 2 46,1 1 0,2 2-195,-5-2 0,5-2 0,-2 5 0,0 0 33,1 0 0,-1-4 1,2 2-22,-1 1 0,-2 1 1,4 5-36,-3 1 0,1-5 0,4 0 0,-1 2-1,-3 1 1,2-3 0,-2 0 0,3 2 33,1 1 0,0 1 0,0 1-37,0-1 0,1-4 0,2 1 0,1 0 29,-1 2 0,-2-2 0,1-1 40,2 2 0,-1 1 3,5 1 0,-4-4 0,3 1 0,0-1-53,0-1 0,-5 0 0,3-3 19,-4 4 0,0 3 0,2 1-79,1 1 1,0-1-9,-4 1 0,0-1 0,2-1 65,2-3 1,-1-2 74,5-6 0,0 0-55,5 0 0,-1 0 1,0 0-37,1 0 0,-5 0 0,0 0 7,2 0 1,-3-4-323,1 0 209,0-6 0,-1 7 0,-1-4 0,-2 0-45,0 0 0,0 3 0,-2-4 1,0-2 3,2-1 1,1-1-1,-4 0 59,3-1 0,-2 1 1,2-1-1,-3 1 36,-1 0 3,0-1 0,0 1 0,0-1-39,0 1 0,-1 0 1,-2-1-1,-1 1-40,1-1 0,-3 1 0,1 0 0,-1-1 0,0 1-9,-1-1 1,3 5 0,-5 0 0,0 0 39,-2 1 0,2-3 1,1 5-1,-2-1 1,-1 0-99,-1 4 0,4 0 1,-1 2-211,0 0 0,-1 2 1,0 0-475,2 3 1,5 4 0,-1 0 819,3 2 0,6 1 0,2 0 0</inkml:trace>
  <inkml:trace contextRef="#ctx0" brushRef="#br0" timeOffset="36.97">19391 10530 7346,'24'-13'0</inkml:trace>
  <inkml:trace contextRef="#ctx0" brushRef="#br0" timeOffset="37.97">18597 5631 8274,'-9'1'-1426,"1"3"1442,5-2 154,-2 3-19,5-5 0,0-1-4,0-3 1,0 1-123,0-5 1,4-1-1,1-3 1,2-2 36,3-2 0,1 2 0,1-4 0,1 1 5,-1 1 0,5-6 0,2 1 0,3-2-2,4-2 1,3 0 0,-1 0-1,2-1 1,0-2-40,1 0 1,3-3-1,-2 4 1,1-2-1,-1 1 1,-2 2 1,3 1 0,-4 0 0,-1 2-44,-2 2 1,0-1 0,2 6 0,0-1-200,0-1 0,-2 4 0,-2-1 0,-2 4 1,-3 4 214,-1 2 0,4-5 0,-3 3 0</inkml:trace>
  <inkml:trace contextRef="#ctx0" brushRef="#br0" timeOffset="38.97">19031 6152 8258,'-13'6'-173,"1"1"1,0-4-314,-1 1 0,1 5 561,-1-5 1,6-2-42,3-6 0,3-3 0,2-5 1,3 0-1,3-1-16,0 1 0,4-2 0,-1-1 0,4-3-8,2-1 0,5-6 0,-3-6 0,1 1 1,5-2-13,3 1 1,1-4 0,3-5-1,1-2 19,0-2 0,2 2 0,6-2 1,2 0-1,-2 3 20,-2 2 0,-1-5 0,1 8 0,-3 0-18,-2 2 1,1 6-1,-8-1 1,-3 5 0,-1 3-124,-2 4 0,-3 5 1,-6 2-132,-2 2 1,0 7 234,-4 1 0,-7 11 0,-5 8 0</inkml:trace>
  <inkml:trace contextRef="#ctx0" brushRef="#br0" timeOffset="39.97">18832 6722 8257,'-7'0'-768,"2"-5"773,5-2 1,1-6 0,3-1 28,5-2 0,2 1 1,2-5-1,4 0 1,4-2 9,2-4 0,3-2 0,2 2 0,2-3 0,2-3-3,2 1 0,4-9 0,2 2 1,2-2 0,2-2 0,3 2 0,6-4 0,0 1 0,0 3-14,-2 1 1,-2-2 0,2 0 0,0 1-20,-1 1 1,4 2 0,-7 0 0,2 1 0,0 1-129,-1 2 1,-6 2 0,0-2 0,-4 2 3,0 1 0,-1 7 0,-1-4 0,-3 3 1,-3 3-95,0 2 1,-8-2-1,3 4 1,-3 2-64,-2 1 1,2 8 271,-6 1 0,-5 10 0,-7 3 0,-13 8 0,-5 4 0</inkml:trace>
  <inkml:trace contextRef="#ctx0" brushRef="#br0" timeOffset="40.98">18969 7454 6220,'-7'-2'2027,"3"-2"-2117,8-3 0,3-1 0,5 0 1,2-2 14,2-1 0,4-5 1,5-1-1,-1-1 1,1-1-1,1-5 88,3-2 1,3 2 0,5-8 0,2 0-23,2 0 1,-1-5 0,4-4 0,2 0 0,1-2 82,4-3 0,-3-2 1,-1-3-1,-23 25 1,1 0-14,1-1 0,1 0 0,2-1 0,0 1 0,-2 1 0,-1 1 0,1-1 1,-1 1-1,0 1 0,0 0 32,1 0 0,0-1 0,24-23 0,-24 24 0,0 0 0,24-23-25,-2 2 0,1 1 1,0-3-1,-1 3-161,1 1 0,-1 0 0,1 3 0,-2-1 1,-2 2-80,-5 5 0,-2-1 0,-2 6 0,-1 2 6,-3 1 0,-3 2 0,-5 2 0,0 3 0,-2 1-44,-2 3 0,-3 5 0,-6 3-55,1 2 0,-6 2 265,-3 7 0,-8 9 0,-3 6 0</inkml:trace>
  <inkml:trace contextRef="#ctx0" brushRef="#br0" timeOffset="41.98">19403 7578 7127,'8'-8'224,"0"-1"-134,-5 7 1,8-9-1,-2 4 1,2-2-14,1 1 0,4 0 0,2-5 0,2 0 0,3-4-69,5-4 1,-1-2 0,6-3 0,2-2 0,2-2-15,4-2 0,5-5 0,6-6 1,-24 21-1,-1 0 9,2-1 1,-1-1 0,-1 2 0,1-1 0,2-1 0,1 0 0,0-2 0,1 1 0,0-1 0,0 1 53,-1-1 1,1 1-1,-1 0 1,0 1 0,1 0-1,-1 0 1,1 1 0,0-1-7,-1 1 0,0 0 0,1-2 0,-1 0 0,24-18 0,-26 22 0,-1-1 0,1 1 1,0-2-39,-1 1 1,0 0 0,27-18-1,-5-1 1,0 2-3,-1 2 1,-3 4 0,-2 1 0,-3 2-70,-5 3 0,0 2 0,-9 4 1,-2 5-1,-3 2-204,0 1 0,-2 2 0,-1 2-89,-1 0 0,-2 7 0,-4-4-535,-4 1 886,-3 9 0,-5-3 0,0 12 0</inkml:trace>
  <inkml:trace contextRef="#ctx0" brushRef="#br0" timeOffset="42.98">20519 7727 7983,'-19'11'0,"4"-2"0,4 0 867,3 0-736,5-3 0,-1-1 0,8-6 0,4-5 0,5-6-117,3-7 1,5-6 0,8-5-1,4-8 1,4-6-55,4-4 0,-19 21 1,1-1-1,2-1 0,1-1 1,0-2-1,0-1 0,1-2 1,1 0 33,0-2 0,1 1 0,-3-2 0,1 1 0,1 0 0,1 0 0,-1 0 0,0 1 51,1 0 1,-1 1 0,-2 1 0,0 1-1,1 2 1,0 1 0,-1 1 0,-1 0 0,0 2-1,0 1 130,0 0 0,-1 1 0,22-19 0,-2 4 0,-1 4-212,-3 3 0,-2 5 0,-1-1 0,-1 3-58,-3 1 1,-2 6-1,-7 2 1,0 4 0,-2 2-863,-1 2 1,-6 0 196,1 5 1,-7 5 759,-5 7 0,-8 9 0,-3 2 0</inkml:trace>
  <inkml:trace contextRef="#ctx0" brushRef="#br0" timeOffset="43.98">21053 7714 7970,'-12'-4'72,"0"-1"0,4-2 272,4-3 1,3-1 0,2-3 0,3-1 0,4-3-145,4-1 1,5-6 0,5-5 0,5-1 0,3 0-152,2-1 1,1-1 0,4-3 0,0 2 0,0 1-49,1-2 0,4-1 0,3-1 0,0 0 0,-1 0-225,-1 0 0,-2 3 1,-2 1-1,-1 0 37,0 2 1,0-4-1,-9 8 1,0 2 10,1 3 1,-5 2 0,1-2-1,-4 5 1,-1 1-155,-2 5 0,-1 3 0,-5 0-279,-1 4 1,-5 5 608,-3 7 0,-8 6 0,-3 11 0</inkml:trace>
  <inkml:trace contextRef="#ctx0" brushRef="#br0" timeOffset="44.98">21438 7838 8007,'6'-19'331,"1"-4"0,-3 2 0,5-4 19,2-4 0,7 2 1,4-8-1,4-2 1,4-4-1,2-2 78,2 0 1,6-2-1,3 2 1,1 0-220,3 1 0,1-1 1,2 3-1,0-2 0,-1 3-131,1 0 0,-1 6 1,1 0-1,-2 0-444,-2 1 1,1 2-1,-6 5 1,-2 1-1,-4 2-296,-1 2 1,-7 5 0,2-2-1,-4 5 20,-4 3 1,-4 0 0,-4 3 641,-1-1 0,1 5 0,-1-4 0</inkml:trace>
  <inkml:trace contextRef="#ctx0" brushRef="#br0" timeOffset="45.98">22095 7578 7945,'-19'0'316,"6"-2"0,9-3 0,4-6 362,4-4 1,5-5 0,7 0 0,6-9-1,6-7-319,5-5 1,1 1 0,2-6 0,0-1-989,3-1 0,5 3 0,-2 1 0,1 1 0,1 2 629,0-2 0,2-1 0,3-6 0</inkml:trace>
  <inkml:trace contextRef="#ctx0" brushRef="#br0" timeOffset="46.98">19130 5755 8067,'-12'12'-20,"3"0"0,1 1-35,-2-1 216,5-5 55,-1-1 0,5-6 1,-2-2-1,-1-2-119,1-4 0,-2-7 1,-1-3-1,-1-1 1,-2-5-16,-2-3 1,-2-5 0,1-5-1,0-2-110,-1-2 1,-1-7 0,-1-8 0,-3-1 0,-1-6-96,-3-1 1,11 26 0,1-1 0,-1-1 0,-1 1 0,-1-3 0,0 0 68,-1-1 1,1-1 0,0-1 0,0-1-1,1 0 1,-1 0 0,1 0 0,0 0 23,-1-1 0,1 1 1,-1 2-1,1 1 1,0 3-1,-1-1 1,1 1-1,-1 0 0,1 1 1,0 0 42,-1-1 0,1 0 1,-2 1-1,-1 1 1,0-4-1,-1 1 1,1-2-1,-1 0-99,-1-1 1,-1-1-1,0-3 1,-1-1-1,-1-4 1,-1-1-1,-2-5 1,-1-1 39,-2-4 1,-1-1 0,10 21 0,0-1 0,-1 0 0,0-2 0,-1 0 0,1-1-1,0 2 1,1 0 0,1 0 0,-6-18 0,1 0-4,3 4 0,0 2 1,3 6-1,1 2 1,4 8-1,0 2 1,-5-27 134,5 10 1,4 9 0,6 7-1,0 8 1,0 5 62,0 3 1,0 2 0,0 2 0,0 5 54,0 2 1,0 6-33,0-1-489,0 7 0,2-2 1,1 8-1,2 3 376,2-1 1,1 11 0,5-3-1</inkml:trace>
  <inkml:trace contextRef="#ctx0" brushRef="#br0" timeOffset="47.98">16984 2319 8267,'-50'26'0,"5"3"-9,-1-8 0,3 4 1,-5 5-1,-4 7 1,24-15-1,-1 2 0,-2 2 1,-1 0-1,-3 3 1,0 1-1,-4 2 1,0 0-1,-2 1 0,0 1-17,-2 1 0,0-1 0,0 1 0,-1 1 0,0 1 0,-1 1 0,-2 1 0,0 1 0,-2 1 0,-1-1-162,0 1 1,-1-1 0,0 3 0,0-1 0,0-2 0,0 1 0,-1 1 0,-1 0 0,0 2-1,0 0 178,-1 0 1,-1 0 0,20-13-1,0 0 1,-1 0 0,0-1-1,0 1 1,-1 0 0,1 0-1,-1 0 1,0-1-61,0 1 1,1 0 0,-1 0 0,-3 1 0,1 2 0,-1-1-1,3-1 1,0 0 0,0 0 0,-1 0 0,0 1 0,0-1 0,0 0-1,0 1 1,0 0 89,-1-1 0,1 1 0,-1-1 0,2 1 0,1-1 0,-1 0 0,-1 0 1,0 1-1,0 0 0,-1 0 0,0 1 0,1 1-18,-1-1 0,0 1 0,0 0 0,0 0 0,0 0 1,1 0-1,-2 1 0,1 1 0,-1-1 0,0 1 0,0 0 1,0 1-1,0-1 0,0 0 0,0 0 1,0 1 1,0 1 0,-1-1-1,0 0 1,-1 0 0,1 0 0,2-1-1,0 1 1,0-1 0,0 0 0,1-1-1,-1 1-42,2-1 0,-1-1 0,0 1 0,-3 4 0,-1-1 0,0 1 1,1-1-1,0 0 0,0 0 0,-1 1 0,-1-1 0,0 1 0,0-1 1,0 0-1,1 0 41,0-2 0,0-1 0,0 1 0,2-1 0,0 1 0,0-1 0,0-1 0,0 0 0,0 0 0,0 0 0,0 1 0,-1 0 0,0-1 0,0 0 1,0 0 20,0-1 1,0 0 0,-1 0 0,1-1 0,0-1 0,1 1 0,-1-1 0,0 1 0,0-1 0,0 1 0,1-1 0,0 1-6,-1 1 1,1 0 0,-1-1 0,0-1 0,0 0-1,1-1 1,2-1 0,0-1 0,1 0 0,-19 13 0,1 0-1,1 0 1,-1 0-76,2 1 0,0 0 0,1-2 1,-1-1-1,4-1 0,-1 1 0,1-2 1,-1-1 93,0 1 1,1-1-1,1-1 1,1-1-1,0 1 1,0 0 0,1-1-1,1 0 1,2-2-1,0-1 41,3-1 0,0-1 1,3-4-1,0 0 1,1 1-1,0 0 1,2-2-1,-1 1-53,1-1 0,1-1 0,2-1 1,1-1-1,-24 19 0,5-3 1,3-2 178,5-3 0,4 2 0,2-8 0,4-2-220,0-3 1,7-7 0,4 2 0,1-3-1,1-3 329,0-3 1,2 2-1,3-6-524,1-1 0,3-2 0,1-1 132,-1 0 1,2 0 78,-2 0 0,7-11 0,-4-3 0</inkml:trace>
  <inkml:trace contextRef="#ctx0" brushRef="#br0" timeOffset="48.98">8734 8657 8317,'0'-18'-171,"-2"0"0,0-4 208,-3 1 0,1 6 1,4-1-1,0 2 1,0 1 75,0 1 0,0 6 0,0 8 0,0 9-197,0 8 1,2 7 0,0 6 0,3 8 24,-3 7 1,4 1 0,-2 10 0,-1 0-22,-2-2 1,0 8-1,2-8 1,3-3 0,1-8 52,2-6 0,2-5 0,2-10 0,1-5 115,2-7 0,5-5 0,8-7 0,5-1 0,6-3 35,6-5 0,3-6 0,5-1 1,2-1-315,1-1 0,2 4 0,-5-2 0,-2 4-393,-1 3 584,-1 4 0,-6-1 0,-1-1 0</inkml:trace>
  <inkml:trace contextRef="#ctx0" brushRef="#br0" timeOffset="49.98">8374 8731 8578,'-12'0'-167,"-1"0"0,1 0 0,-1 0 113,1 0 0,-1-4 0,1 0 0,0 1-71,-1 2 1,1 1 0,-1 0 0,2 1 74,3 3 1,-7-2 0,3 2 0,-2-3 0,-1-1 0,-2 0 4,-4 0 0,-2 0 0,-2 0 0,2 0 22,2 0 0,-7 0 0,4-1 1,-4-2-1,-1-1 26,0 1 0,-4 0 0,3 1 0,-2-2 13,-2 1 1,-2-3-1,-1 2 1,-1 0-1,1 0 33,0 0 0,-4-2 0,-1 4 1,2-3-18,2 3 0,-8-1 0,-1 0 0,0-1-16,-1 1 0,1-2 0,-1 1 0,1 1 1,-2 1-2,-2 2 1,6 0-1,-6 0 1,2 0-37,1 0 0,-5 0 0,8 0 0,-4 0 0,0 0 16,-1 0 0,2-1 1,1-2-1,3-1 20,1 1 1,2 2 0,2 1 0,-1 0 31,-1 0 0,0 0 0,3 0 0,1 0 0,0 0-35,0 0 0,0 0 1,-1 0-1,0 0-65,-4 0 1,4 1-1,-4 2 1,2 1 0,0-1 25,-1-2 0,-2 4 0,3-1 0,-2 0 9,-2 1 1,4-2 0,-2 4 0,4-1 0,0-4 42,1 0 1,0-2-1,0 0 1,0 0-15,-1 0 1,1 0 0,0 1-1,0 2 1,-1 1-7,1-1 0,1-2 0,2 0 0,1 2-1,-2 1 1,0 5 0,-3-5 0,2 0 4,3 1 1,-2-2 0,1 4-1,-1 0 1,-3-2-5,1 1 0,0 4 0,-2-4 1,-1 3-2,-1-1 0,2-4 1,5 3-1,-2 0 0,2-2-4,-2 1 1,4-1 0,-1-2-1,-1 3-1,-2 1 1,3-5 0,0 4 0,0-2-1,1 0 0,-4 0 1,4-2-1,-1 0 0,2 3 12,0-3 0,-2 1 0,3 0 0,-1 1 15,1-1 0,1 2 0,3-1 1,-2 0-1,-1 1-3,2-1 1,1 4 0,1-2-1,1-1-17,4 1 0,-4 2 1,5-3-1,0 1 1,1 1-15,0 0 0,4 0 0,-2 2 0,2-2 3,1-1 1,2 3 0,2-2 0,2 1-1,0-1 3,0-1 0,4 3 0,-1 0 5,3 2 1,1-3-1,0 0 1,1 1-1,3-1 13,5 0 1,0 2 0,1 5 0,-1 0-7,5-4 1,-1 0 0,5-5 0,-2 0-1,2 3 6,1-2 1,-2 4 0,4-4 0,1 1 1,1 0 0,1 0 1,-1 3-1,0-1 1,4-2 60,-1 2 1,1 1 0,1 1 0,2 1-66,2-1 1,-3 1 0,4-1 0,1 0 0,1-1 16,-2-2 0,7 2 0,-3-3 0,2 3 27,-1 1 1,4-3-1,-1-1 1,-1 2 0,0-1-9,1-1 1,-2 4 0,4-6 0,-2 3-26,0-1 1,6-4 0,-3 3 0,2 0 0,-1-2-26,2 1 0,-3 2 0,2-2 0,1-1-11,1 1 1,2 2 0,-1-3 0,2 2 0,2 2-39,0-3 1,2 4-1,-2-6 1,1 0 54,-2 2 0,3-5 1,0 3-1,2-2 1,1-2 15,-2 0 1,9 0 0,-3 0 0,1 0-7,1 0 0,-4 0 1,0 0-1,-2 0 1,1 0-14,2 0 1,-4 4 0,0 0-1,-1-1-27,1-2 1,-5 3 0,4 0 0,-1-1 0,1-1-18,1-2 0,2 4 0,-4 0 0,0-1 11,0-2 0,1-1 0,-5 0 1,1 0-1,-1 0 44,1 0 1,1 0 0,-4 0 0,1 0 19,0 0 0,-2 0 1,-1 0-1,-2 0 1,2 0-13,1 0 1,-2 0 0,-1 0 0,1 0-10,-2 0 1,4 0 0,-4 0 0,2 0 0,-1 0-48,2 0 1,-3 0-1,0 0 1,0 0 0,-1 0 3,0 0 1,2 0 0,-3 0 0,-2 0 16,-2 0 1,4-1 0,-1-2 0,-1-1-1,-1 0 20,-2-2 1,0 3-1,0-4 1,0 1 1,1-1 1,-3 3-1,0-5 1,-3 1-1,-2 0 18,-2-1 0,-2 1 0,-3-4 0,-1-1 1,-2 1-3,-3 0 1,0-2 0,-6-1-1,-1-3 82,-2-2 1,-5 4 0,1-5 0,-3-1 0,-1-1 9,0-2 1,-5-4-1,-4 0 1,-2 0-48,-1-1 0,0 0 0,-1-4 0,-1 4 0,-1 1 11,-1 0 1,-6-5-1,1 2 1,-3 0-129,0 3 1,-1-2-1,-1-1 1,-2 0-1,-2 3-233,-2 3 0,-2 1 0,-6 2 0,-3 2-378,-1 5 0,-2 2 658,-3 2 0,-12-1 0,-2 1 0</inkml:trace>
  <inkml:trace contextRef="#ctx0" brushRef="#br0" timeOffset="50.98">17927 2282 6053,'1'-8'160,"3"-1"-129,-3 7 171,5-4 0,-6 5 392,0-3-370,0 2 0,0-5 201,0 3 160,0 3-360,0-5 1,0 5 30,0-3 0,0 1-37,0-5-157,0 5 0,-1-2 1,-2 3-115,-1-2 1,-2 3 78,2-3 0,1-2-87,-5 2 1,4 0-1,-3 2 104,2-2 1,-5 2-1,2-5-34,-3 1 1,2 2-1,1 4 1,-2 0-13,-1 0 1,3-1-1,0-2 19,-2-1 1,-1 0-23,-1 4 0,-1 0 0,1 0 21,-1 0 1,1 0-1,-2 0-13,-2 0 0,6 0 0,-2 1 0,1 2-11,0 1 0,-2 1 0,1-2 6,-1 1 1,5 0 0,0-2 15,-2 2 1,-1-3 0,-1 3 1,-1-2-1,1-2-4,0 0 0,-1 1 0,1 2 0,-1 1-14,1-1 0,4 0 1,-1-1-12,0 2 0,-2 2 4,-2-2 0,1-2 6,0 2 1,-1-3 0,1 0 4,-1 4 0,1-4 0,0 3 0,-1-3 1,5 1 0,0 1-2,-2 1 1,3 0 0,-1-4-1,-2 0 0,3 0 0,-1 0 0,5 5 0,-2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4144 0 0,'0'0'319'0'0,"-1"2"103"0"0,-1 3 1058 0 0,-2 0 0 0 0,1 0 1 0 0,0 0-1 0 0,-1 0 0 0 0,0-1 0 0 0,0 1 0 0 0,-9 6 0 0 0,-10 12 2525 0 0,-13 9-2387 0 0,35-32-1528 0 0,-7 8 102 0 0,0 2 26 0 0,-1-1 0 0 0,-12 11 1 0 0,19-18-166 0 0,-1 1 36 0 0,0 1 1 0 0,0-1-1 0 0,0 1 0 0 0,1-1 0 0 0,0 1 0 0 0,-1 0 0 0 0,-1 4 1 0 0,3-5-83 0 0,-1 0 1 0 0,1 0-1 0 0,-1 0 1 0 0,0-1-1 0 0,0 1 1 0 0,-3 2-1 0 0,-6 10-17 0 0,-5 12 10 0 0,13-23 0 0 0,0-1 0 0 0,1 1 0 0 0,0 0 0 0 0,-1 1 0 0 0,1-1 0 0 0,1 0 0 0 0,-1 0 0 0 0,1 1 0 0 0,-1-1 0 0 0,1 1 0 0 0,1 0 0 0 0,-1 5 0 0 0,-1 12 0 0 0,1-18 0 0 0,1 0 0 0 0,0 0 0 0 0,0-1 0 0 0,0 1 0 0 0,0 0 0 0 0,0 0 0 0 0,1-1 0 0 0,0 1 0 0 0,-1 0 0 0 0,1-1 0 0 0,2 5 0 0 0,0-1 3 0 0,0 0-1 0 0,1 0 1 0 0,0 0-1 0 0,0-1 0 0 0,5 7 1 0 0,17 30 166 0 0,-19-29-141 0 0,-6-13-106 0 0,-1 0 0 0 0,1 0 0 0 0,-1 0-1 0 0,1 0 1 0 0,-1 0 0 0 0,1 0 0 0 0,-1 0 0 0 0,1 0-1 0 0,0 0 1 0 0,0 0 0 0 0,0 0 0 0 0,-1 0 0 0 0,1-1-1 0 0,0 1 1 0 0,0 0 0 0 0,0-1 0 0 0,0 1 0 0 0,0-1 0 0 0,2 2-1 0 0,5 2-2269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18223 0 0,'0'0'836'0'0,"0"2"-18"0"0,1 14-483 0 0,2-12-361 0 0,-1-2 39 0 0,0 2 241 0 0,0-1-1 0 0,-1 1 1 0 0,1-1-1 0 0,0 0 1 0 0,1 0-1 0 0,-1 0 1 0 0,1 0-1 0 0,-1 0 1 0 0,1-1-1 0 0,0 1 0 0 0,0-1 1 0 0,0 0-1 0 0,0 0 1 0 0,0 0-1 0 0,1 0 1 0 0,-1 0-1 0 0,1-1 1 0 0,-1 1-1 0 0,6 1 1 0 0,7 1 236 0 0,-7-2-298 0 0,-1 1-1 0 0,1-2 1 0 0,-1 1-1 0 0,12 0 1 0 0,16-4-1181 0 0,-12 0-5409 0 0,-2 2-1916 0 0</inkml:trace>
  <inkml:trace contextRef="#ctx0" brushRef="#br0" timeOffset="1">924 0 15664 0 0,'0'0'1206'0'0,"-1"1"-787"0"0,0 0-152 0 0,-1 0-1 0 0,0 0 1 0 0,0 1 0 0 0,1-1 0 0 0,-1 1 0 0 0,1-1-1 0 0,-1 1 1 0 0,1 0 0 0 0,0-1 0 0 0,0 1 0 0 0,0 0-1 0 0,-1 0 1 0 0,2 0 0 0 0,-1 0 0 0 0,0 0-1 0 0,0 0 1 0 0,1 0 0 0 0,-2 4 0 0 0,2-1 127 0 0,0 0 0 0 0,1-1 0 0 0,-1 1-1 0 0,1 0 1 0 0,0 0 0 0 0,1 5 0 0 0,2 5 589 0 0,-1 0-255 0 0,9 24 0 0 0,-6-24-455 0 0,-2 0 1 0 0,4 17-1 0 0,1 10-32 0 0,25 72 1 0 0,-17-64-467 0 0,-15-44-105 0 0,0-1-1 0 0,0 1 0 0 0,1-1 1 0 0,0 0-1 0 0,6 9 1 0 0,1-3-856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2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82 13824 0 0,'0'0'1246'0'0,"-13"-9"-996"0"0,9 7 617 0 0,1 0 1 0 0,-1 0 0 0 0,1 0 0 0 0,-1 1-1 0 0,0 0 1 0 0,0 0 0 0 0,0 0 0 0 0,0 0 0 0 0,0 0-1 0 0,-6 1 1 0 0,3 0-224 0 0,1 0-1 0 0,-1 1 0 0 0,1 0 1 0 0,-1 1-1 0 0,-11 3 1 0 0,-2 3-448 0 0,1 1 1 0 0,0 1 0 0 0,-18 13-1 0 0,33-20-113 0 0,-8 4-156 0 0,1 1 0 0 0,0 1 0 0 0,0 0 0 0 0,1 0 0 0 0,-18 22-1 0 0,27-29 44 0 0,0 0-1 0 0,-1 0 0 0 0,1 1 1 0 0,0-1-1 0 0,0 0 1 0 0,0 1-1 0 0,1-1 0 0 0,-1 1 1 0 0,0-1-1 0 0,1 1 0 0 0,0 0 1 0 0,-1-1-1 0 0,1 1 0 0 0,1 4 1 0 0,-1-6 3 0 0,0 1 1 0 0,1 0 0 0 0,-1 0 0 0 0,0 0-1 0 0,1-1 1 0 0,0 1 0 0 0,-1 0 0 0 0,1-1-1 0 0,0 1 1 0 0,0 0 0 0 0,0-1 0 0 0,0 1-1 0 0,0-1 1 0 0,1 1 0 0 0,-1-1 0 0 0,0 0-1 0 0,1 0 1 0 0,-1 1 0 0 0,0-1 0 0 0,1 0-1 0 0,2 1 1 0 0,19 8-122 0 0,0-2 1 0 0,1 0-1 0 0,0-1 0 0 0,35 5 0 0 0,-29-7 131 0 0,0 2-1 0 0,52 19 0 0 0,-77-24 15 0 0,4 1 4 0 0,-1 1-1 0 0,0-1 1 0 0,0 2 0 0 0,0-1 0 0 0,13 11 0 0 0,-19-13-12 0 0,0 0-1 0 0,0 0 1 0 0,-1 0 0 0 0,1 0 0 0 0,0 1 0 0 0,-1-1-1 0 0,1 1 1 0 0,-1-1 0 0 0,0 1 0 0 0,0 0 0 0 0,0-1-1 0 0,0 1 1 0 0,0 0 0 0 0,-1 0 0 0 0,1-1 0 0 0,-1 1-1 0 0,0 0 1 0 0,0 0 0 0 0,0 0 0 0 0,0 0 0 0 0,0 0-1 0 0,-2 5 1 0 0,1-1-25 0 0,-1 1-1 0 0,-1-1 1 0 0,1 1-1 0 0,-1-1 0 0 0,-1 0 1 0 0,1 0-1 0 0,-1 0 1 0 0,0 0-1 0 0,-1-1 1 0 0,-8 10-1 0 0,10-13 16 0 0,0 1 0 0 0,0-1-1 0 0,-1 0 1 0 0,1 0 0 0 0,-1-1 0 0 0,0 1-1 0 0,0-1 1 0 0,0 1 0 0 0,0-1 0 0 0,0-1 0 0 0,0 1-1 0 0,0-1 1 0 0,-1 1 0 0 0,1-1 0 0 0,-1 0-1 0 0,1-1 1 0 0,-1 1 0 0 0,1-1 0 0 0,-1 0-1 0 0,-6 0 1 0 0,9-1 21 0 0,-1 0-1 0 0,1 0 0 0 0,0 0 1 0 0,0 0-1 0 0,-1 0 0 0 0,1 0 1 0 0,0 0-1 0 0,0-1 0 0 0,1 1 1 0 0,-1-1-1 0 0,0 0 0 0 0,0 1 1 0 0,1-1-1 0 0,-1 0 1 0 0,1 0-1 0 0,-1 0 0 0 0,1 0 1 0 0,0 0-1 0 0,0 0 0 0 0,0-1 1 0 0,0 1-1 0 0,0 0 0 0 0,0-5 1 0 0,-1 0 66 0 0,0 0 0 0 0,1 0 0 0 0,0 1-1 0 0,0-1 1 0 0,1-1 0 0 0,0 1 0 0 0,1-10 0 0 0,1-2 99 0 0,2 1 1 0 0,0-1-1 0 0,2 1 0 0 0,12-30 1 0 0,-13 37-113 0 0,0 1 1 0 0,1 0 0 0 0,1 0 0 0 0,0 1-1 0 0,0 0 1 0 0,0 0 0 0 0,1 0 0 0 0,1 1-1 0 0,8-7 1 0 0,14-10 122 0 0,-19 14-57 0 0,2 0-1 0 0,20-13 0 0 0,-1 5 73 0 0,27-14 208 0 0,-57 31-374 0 0,-2 2-22 0 0,18 0 164 0 0,-18 0-164 0 0,-1 0-1 0 0,1 1 1 0 0,-1-1 0 0 0,0 0 0 0 0,1 0-1 0 0,-1 0 1 0 0,0 0 0 0 0,1 0-1 0 0,-1 1 1 0 0,0-1 0 0 0,1 0-1 0 0,-1 0 1 0 0,0 1 0 0 0,0-1 0 0 0,1 0-1 0 0,-1 0 1 0 0,0 1 0 0 0,0-1-1 0 0,1 0 1 0 0,-1 1 0 0 0,0-1-1 0 0,0 0 1 0 0,0 1 0 0 0,0-1 0 0 0,1 1-1 0 0,-1-1 1 0 0,0 0 0 0 0,0 1-1 0 0,2 12 18 0 0,-2-9-1 0 0,2 10-35 0 0,-1 1-1 0 0,-1-1 0 0 0,0 1 0 0 0,-5 28 0 0 0,3-24-115 0 0,0-1 0 0 0,2 1 0 0 0,0 0 0 0 0,1 0 0 0 0,1-1 0 0 0,0 1 0 0 0,8 27 0 0 0,-8-42 79 0 0,0 0 0 0 0,0 0 0 0 0,1 0 0 0 0,-1 0-1 0 0,1 0 1 0 0,-1 0 0 0 0,7 5 0 0 0,1 3-56 0 0,-9-11 99 0 0,0 0 0 0 0,0 1 0 0 0,0-1 0 0 0,1 0 0 0 0,-1 0 0 0 0,1 0-1 0 0,-1 0 1 0 0,1 0 0 0 0,-1 0 0 0 0,1 0 0 0 0,-1-1 0 0 0,3 2 0 0 0,12 2-43 0 0,-13-5 51 0 0,1 1 1 0 0,0-1 0 0 0,-1 0-1 0 0,1 0 1 0 0,0 0 0 0 0,6-4-1 0 0,0 1 17 0 0,-6 2 19 0 0,0 0 0 0 0,0-1 1 0 0,0 1-1 0 0,0-1 0 0 0,-1 0 0 0 0,1 0 0 0 0,-1 0 0 0 0,0 0 1 0 0,4-5-1 0 0,3-3 57 0 0,3-4 207 0 0,-1-1 0 0 0,0 0-1 0 0,-1-1 1 0 0,16-35-1 0 0,-19 36 45 0 0,8-25 0 0 0,-14 35-270 0 0,0-1 1 0 0,-1 1-1 0 0,1-1 0 0 0,-1 0 1 0 0,-1 1-1 0 0,1-1 1 0 0,-2-10-1 0 0,0 2 21 0 0,-1-1 0 0 0,-1 0-1 0 0,-1 1 1 0 0,-7-21 0 0 0,8 29-88 0 0,0 1 1 0 0,-1 0-1 0 0,1-1 1 0 0,-1 2 0 0 0,0-1-1 0 0,-1 0 1 0 0,1 1-1 0 0,-1 0 1 0 0,0 0-1 0 0,0 0 1 0 0,-1 0-1 0 0,-9-5 1 0 0,10 7-61 0 0,-1 0 1 0 0,1 1-1 0 0,-1-1 0 0 0,0 1 1 0 0,0 0-1 0 0,0 1 0 0 0,0-1 1 0 0,0 1-1 0 0,0 1 0 0 0,0-1 1 0 0,0 1-1 0 0,0 0 0 0 0,-1 0 1 0 0,1 1-1 0 0,0 0 0 0 0,0 0 1 0 0,-12 4-1 0 0,9-2-499 0 0,1 0 1 0 0,-1 1-1 0 0,1 0 1 0 0,0 0-1 0 0,0 1 1 0 0,1 0-1 0 0,-1 0 1 0 0,1 1-1 0 0,0 0 1 0 0,0 0-1 0 0,-9 12 1 0 0,6-4-1773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3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12896 0 0,'0'0'13039'0'0,"-1"1"-12113"0"0,0 1-817 0 0,0 1 1 0 0,0-1 0 0 0,0 0-1 0 0,0 0 1 0 0,0 1 0 0 0,0-1-1 0 0,1 0 1 0 0,-1 1 0 0 0,1-1-1 0 0,-1 1 1 0 0,1-1 0 0 0,0 4-1 0 0,1-1-82 0 0,0 0 0 0 0,0 1 0 0 0,0-1-1 0 0,1 0 1 0 0,2 6 0 0 0,0-4-33 0 0,0 1 0 0 0,0-1-1 0 0,1 0 1 0 0,0-1 0 0 0,0 1 0 0 0,0-1-1 0 0,1 0 1 0 0,0 0 0 0 0,7 5 0 0 0,-5-5 4 0 0,7 7-9 0 0,-11-12-13 0 0,-1-1 6 0 0,8 0 7 0 0,-3-3 23 0 0,-7 3-7 0 0,-1-1 1 0 0,0 1-1 0 0,1 0 0 0 0,-1-1 0 0 0,0 1 1 0 0,0-1-1 0 0,0 1 0 0 0,1-1 1 0 0,-1 1-1 0 0,0 0 0 0 0,0-1 0 0 0,0 1 1 0 0,0-1-1 0 0,0 1 0 0 0,0-1 0 0 0,0 1 1 0 0,0-1-1 0 0,0 0 0 0 0,0-1 8 0 0,1-1 0 0 0,-1 0-1 0 0,0 1 0 0 0,0-1 1 0 0,0 0-1 0 0,0 0 0 0 0,0 0 1 0 0,-1 1-1 0 0,1-1 0 0 0,-1 0 1 0 0,1 1-1 0 0,-1-1 0 0 0,0 0 1 0 0,0 1-1 0 0,-2-4 0 0 0,-6-18 67 0 0,9 23-93 0 0,0 0-1 0 0,0 1 1 0 0,-1-1-1 0 0,1 0 0 0 0,0 0 1 0 0,-1 0-1 0 0,1 1 0 0 0,0-1 1 0 0,-1 0-1 0 0,1 1 1 0 0,-1-1-1 0 0,1 0 0 0 0,-1 1 1 0 0,0-1-1 0 0,1 1 0 0 0,-1-1 1 0 0,0 1-1 0 0,1-1 1 0 0,-1 1-1 0 0,0-1 0 0 0,-2 0-322 0 0,1 0 0 0 0,-1 1 0 0 0,1-1 0 0 0,-1 1 0 0 0,1 0 0 0 0,-1 0 0 0 0,-3 0 0 0 0,-9 0-6034 0 0,-3 0-1955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1840 0 0,'0'0'21505'0'0,"-2"0"-20168"0"0,1 0-1125 0 0,-1 1 1 0 0,0 0 0 0 0,0 0-1 0 0,0 0 1 0 0,0 0-1 0 0,1 1 1 0 0,-1-1 0 0 0,0 0-1 0 0,1 1 1 0 0,-1-1-1 0 0,1 1 1 0 0,0-1-1 0 0,-3 4 1 0 0,-17 27 816 0 0,20-28-954 0 0,-1-1 1 0 0,1 1-1 0 0,-1 0 0 0 0,1 0 1 0 0,0 0-1 0 0,1 0 0 0 0,-1 0 0 0 0,1 0 1 0 0,0 7-1 0 0,-4 21 99 0 0,0-16-88 0 0,-11 44 81 0 0,-8 71 1 0 0,11 16-153 0 0,12-118-16 0 0,1 0 1 0 0,2 0-1 0 0,6 33 0 0 0,20 52-91 0 0,-27-104 55 0 0,1 0 1 0 0,0 1-1 0 0,1-1 1 0 0,7 15-1 0 0,-7-19-122 0 0,0-1 1 0 0,0 1-1 0 0,0-1 1 0 0,0 1-1 0 0,1-1 0 0 0,0 0 1 0 0,9 6-1 0 0,-4-4-343 0 0,-1-1 1 0 0,1 0-1 0 0,0-1 0 0 0,0 0 0 0 0,16 5 1 0 0,7 1-1057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3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18743 0 0,'2'1'860'0'0,"23"7"293"0"0,-20-7-1125 0 0,-1 0 1 0 0,1 0 0 0 0,0 0-1 0 0,-1 1 1 0 0,6 3-1 0 0,-9-5 137 0 0,0 1-1 0 0,-1-1 0 0 0,1 0 0 0 0,-1 1 1 0 0,1-1-1 0 0,-1 0 0 0 0,1 1 0 0 0,-1-1 1 0 0,1 1-1 0 0,-1-1 0 0 0,1 1 0 0 0,-1 0 1 0 0,1-1-1 0 0,-1 1 0 0 0,0-1 0 0 0,1 1 1 0 0,-1 0-1 0 0,0-1 0 0 0,0 1 0 0 0,0 0 1 0 0,1-1-1 0 0,-1 1 0 0 0,0 0 0 0 0,0 0 1 0 0,1 4-366 0 0,0-1 384 0 0,-1-2-115 0 0,1-1-1 0 0,-1 1 0 0 0,1 0 1 0 0,-1-1-1 0 0,0 1 1 0 0,0 0-1 0 0,0-1 0 0 0,0 1 1 0 0,0 0-1 0 0,0-1 0 0 0,0 1 1 0 0,0 0-1 0 0,-1 0 1 0 0,1-1-1 0 0,-1 1 0 0 0,1-1 1 0 0,-1 1-1 0 0,0 0 0 0 0,0-1 1 0 0,1 1-1 0 0,-1-1 0 0 0,-2 2 1 0 0,-62 75 541 0 0,60-72-626 0 0,0 1 0 0 0,0-1-1 0 0,-6 14 1 0 0,6-11-24 0 0,0-1 0 0 0,-9 13 0 0 0,-23 23-187 0 0,-119 155-2465 0 0,144-189 2373 0 0,11-9 216 0 0,0 0 0 0 0,0 0 1 0 0,0 0-1 0 0,-1 0 0 0 0,1 0 0 0 0,0 0 1 0 0,0 0-1 0 0,0 1 0 0 0,1-1 1 0 0,-1 0-1 0 0,0 0 0 0 0,0 1 0 0 0,1-1 1 0 0,-2 2-1 0 0,3-2 122 0 0,0 0-1 0 0,0 1 1 0 0,0-1 0 0 0,0-1 0 0 0,0 1-1 0 0,0 0 1 0 0,0 0 0 0 0,0 0-1 0 0,0 0 1 0 0,0-1 0 0 0,1 1 0 0 0,-1-1-1 0 0,0 1 1 0 0,0-1 0 0 0,1 1-1 0 0,-1-1 1 0 0,2 1 0 0 0,1 0 46 0 0,3 3 69 0 0,0-1 1 0 0,0-1 0 0 0,0 1 0 0 0,1-1 0 0 0,-1 0 0 0 0,0-1-1 0 0,15 1 1 0 0,-10-2 102 0 0,6 1 61 0 0,-1-2-1 0 0,1 0 1 0 0,-1 0 0 0 0,19-6 0 0 0,-13 2-101 0 0,-1-2 0 0 0,34-14 0 0 0,-33 10-433 0 0,-17 9-52 0 0,-1 0 1 0 0,1 0-1 0 0,-1-1 1 0 0,0 0-1 0 0,0 0 1 0 0,0 0-1 0 0,0-1 1 0 0,0 1-1 0 0,-1-1 0 0 0,0 0 1 0 0,5-6-1 0 0,-3-4-1359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12896 0 0,'0'0'594'0'0,"1"2"-16"0"0,0 1-362 0 0,0 0 0 0 0,0-1 0 0 0,0 1 1 0 0,0-1-1 0 0,1 1 0 0 0,-1-1 0 0 0,1 0 1 0 0,-1 1-1 0 0,1-1 0 0 0,0 0 0 0 0,0 0 1 0 0,0 0-1 0 0,0-1 0 0 0,0 1 0 0 0,1 0 1 0 0,3 2-1 0 0,9 6 2385 0 0,4 8 1490 0 0,-13-11-3639 0 0,1-1-1 0 0,-1 0 1 0 0,1 0 0 0 0,9 5 0 0 0,10 3 186 0 0,-14-8-320 0 0,-1 1-1 0 0,0 0 1 0 0,0 1-1 0 0,15 12 0 0 0,-15-7-241 0 0,0 0 0 0 0,0 0 0 0 0,-2 1 0 0 0,0 0 0 0 0,0 0-1 0 0,-1 1 1 0 0,-1 0 0 0 0,0 1 0 0 0,7 28 0 0 0,-9-24-8 0 0,0 1 0 0 0,-2-1 0 0 0,-1 0 0 0 0,0 1 0 0 0,-2-1 0 0 0,0 1 0 0 0,-5 34 0 0 0,4-51-71 0 0,-4 27-823 0 0,-9 32 0 0 0,11-54 570 0 0,0 0 0 0 0,0 0 0 0 0,-1-1 0 0 0,0 0 0 0 0,0 1 0 0 0,-1-1 0 0 0,0-1 0 0 0,-9 10 1 0 0,3-8-2681 0 0,1-2-5697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3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22087 0 0,'0'0'2214'0'0,"0"2"-2025"0"0,-1 5-123 0 0,0 0 0 0 0,-1 0 0 0 0,1 0-1 0 0,-7 13 1 0 0,-1 7 838 0 0,5-13-484 0 0,1-6-212 0 0,1 1-1 0 0,0-1 1 0 0,0 1-1 0 0,1-1 1 0 0,-1 14-1 0 0,-8 109 661 0 0,8-91-826 0 0,1-33-33 0 0,0 0 0 0 0,1 0 0 0 0,0 0 0 0 0,0 1 0 0 0,0-1 0 0 0,1 0 0 0 0,0 0 0 0 0,0 0 0 0 0,1 0 0 0 0,0 0 0 0 0,0-1 0 0 0,5 11 0 0 0,-4-12-5 0 0,1 0-1 0 0,0 0 1 0 0,-1 0 0 0 0,2 0-1 0 0,-1 0 1 0 0,1-1-1 0 0,-1 0 1 0 0,1 0 0 0 0,6 3-1 0 0,-9-5-1 0 0,1 0 0 0 0,0 0 0 0 0,0-1 0 0 0,1 1 0 0 0,-1-1 0 0 0,0 0 0 0 0,0 0 0 0 0,1 0 0 0 0,-1 0 0 0 0,0-1 0 0 0,1 1 0 0 0,-1-1 0 0 0,1 0 0 0 0,-1 0 0 0 0,1 0 0 0 0,-1 0 0 0 0,6-2 0 0 0,-3 0 46 0 0,0 0-1 0 0,0-1 0 0 0,-1 1 1 0 0,1-1-1 0 0,-1-1 1 0 0,0 1-1 0 0,0-1 1 0 0,0 0-1 0 0,0 0 1 0 0,0 0-1 0 0,-1-1 0 0 0,0 1 1 0 0,0-1-1 0 0,0 0 1 0 0,-1 0-1 0 0,1-1 1 0 0,-1 1-1 0 0,3-9 0 0 0,-3 5 32 0 0,0 0-1 0 0,0 0 1 0 0,-1 0-1 0 0,-1 0 1 0 0,1-1-1 0 0,-1 1 1 0 0,-1 0-1 0 0,0-1 0 0 0,0 1 1 0 0,-1 0-1 0 0,-4-18 1 0 0,3 16-79 0 0,0 2-1 0 0,-1-1 1 0 0,-1 0 0 0 0,1 0 0 0 0,-2 1 0 0 0,1 0 0 0 0,-1 0-1 0 0,-1 0 1 0 0,0 1 0 0 0,0 0 0 0 0,0 0 0 0 0,-1 0-1 0 0,0 1 1 0 0,-12-10 0 0 0,2 5-358 0 0,0 1 1 0 0,-1 1-1 0 0,0 0 0 0 0,0 1 0 0 0,-21-6 0 0 0,24 10-2909 0 0,-31-5 0 0 0,30 9-4843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18687 0 0,'21'34'1991'0'0,"-17"-30"-1916"0"0,-1 2-1 0 0,0-1 1 0 0,-1 0 0 0 0,1 0-1 0 0,-1 1 1 0 0,0-1 0 0 0,0 1 0 0 0,2 9-1 0 0,-1 4 1151 0 0,1 25 1 0 0,-5 7 123 0 0,-1-9-888 0 0,-2 25-205 0 0,2-40-167 0 0,1-1 1 0 0,3 30-1 0 0,3 15-89 0 0,-1-46 175 0 0,7-35-56 0 0,-6 5-118 0 0,-2 0 0 0 0,1 0 0 0 0,0 0 0 0 0,-1-1 1 0 0,0 1-1 0 0,0-1 0 0 0,3-10 0 0 0,1-1 0 0 0,27-65-2 0 0,-21 47 181 0 0,1 1-1 0 0,34-57 1 0 0,-38 76 81 0 0,0 0 0 0 0,0 1 0 0 0,1 1 1 0 0,1 0-1 0 0,20-18 0 0 0,-29 30-236 0 0,-1-1 0 0 0,1 1 0 0 0,-1-1-1 0 0,1 1 1 0 0,0 0 0 0 0,-1 0-1 0 0,1 0 1 0 0,0 1 0 0 0,0-1-1 0 0,0 1 1 0 0,3-1 0 0 0,-4 1-10 0 0,0 0 1 0 0,-1 0-1 0 0,1 0 1 0 0,0 0-1 0 0,0 1 1 0 0,0-1-1 0 0,0 0 1 0 0,0 1-1 0 0,-1-1 0 0 0,1 1 1 0 0,0 0-1 0 0,0 0 1 0 0,-1 0-1 0 0,1-1 1 0 0,0 1-1 0 0,-1 1 1 0 0,3 1-1 0 0,8 13-71 0 0,-1-1-1 0 0,-1 2 1 0 0,0 0 0 0 0,-1 0-1 0 0,10 27 1 0 0,-18-41 30 0 0,5 11-1234 0 0,1 1-1 0 0,1-1 0 0 0,11 15 1 0 0,-5-5-7469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3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34 22663 0 0,'0'0'1036'0'0,"-12"-10"384"0"0,11 8-1337 0 0,-1 0-1 0 0,1 0 1 0 0,-1 0-1 0 0,0 1 0 0 0,0-1 1 0 0,1 1-1 0 0,-1-1 1 0 0,0 1-1 0 0,0 0 0 0 0,0 0 1 0 0,-1 0-1 0 0,1 0 1 0 0,0 0-1 0 0,0 0 1 0 0,0 0-1 0 0,-1 1 0 0 0,1-1 1 0 0,0 1-1 0 0,-1 0 1 0 0,1 0-1 0 0,0 0 1 0 0,-1 0-1 0 0,1 0 0 0 0,0 0 1 0 0,-1 0-1 0 0,1 1 1 0 0,-4 0-1 0 0,1 1 128 0 0,-1 0 0 0 0,1-1 0 0 0,-1 2-1 0 0,1-1 1 0 0,0 0 0 0 0,0 1 0 0 0,0 0 0 0 0,1 0-1 0 0,-1 1 1 0 0,-7 7 0 0 0,5-3-228 0 0,-1 1-1 0 0,1 0 0 0 0,1 0 1 0 0,0 1-1 0 0,0 0 1 0 0,1 0-1 0 0,0 0 1 0 0,1 1-1 0 0,-4 14 1 0 0,4-12-18 0 0,0 0 0 0 0,2 0 1 0 0,-1 0-1 0 0,2 0 0 0 0,0 1 1 0 0,0-1-1 0 0,2 1 0 0 0,2 23 0 0 0,-2-34-9 0 0,0 1 0 0 0,1-1 0 0 0,-1 1 0 0 0,1-1 0 0 0,0 0 0 0 0,0 1 0 0 0,0-1-1 0 0,0 0 1 0 0,1 0 0 0 0,-1-1 0 0 0,1 1 0 0 0,3 3 0 0 0,-4-6 2 0 0,0 1-1 0 0,0-1 1 0 0,0 1 0 0 0,0-1 0 0 0,0 0 0 0 0,0 0 0 0 0,0 0 0 0 0,0 0-1 0 0,0 0 1 0 0,0 0 0 0 0,0-1 0 0 0,2 0 0 0 0,-2 1-7 0 0,1-2 8 0 0,0 1-1 0 0,0-1 1 0 0,0 0-1 0 0,-1 1 1 0 0,1-1 0 0 0,0-1-1 0 0,-1 1 1 0 0,1 0-1 0 0,-1-1 1 0 0,0 1-1 0 0,4-6 1 0 0,2-2-81 0 0,6-7 161 0 0,-2-1 0 0 0,0 0 0 0 0,16-34 0 0 0,-14 25 51 0 0,58-104 1094 0 0,-52 103 269 0 0,-17 30-1329 0 0,0-1-106 0 0,-1 1-1 0 0,0 0 1 0 0,1 0 0 0 0,-1 1 0 0 0,0-1 0 0 0,0 0-1 0 0,0 1 1 0 0,-1-1 0 0 0,1 1 0 0 0,-1 0 0 0 0,1-1 0 0 0,0 4-1 0 0,17 43-19 0 0,-13-32-8 0 0,0 0-533 0 0,0 0-1 0 0,-2 0 1 0 0,1 1 0 0 0,-2-1 0 0 0,1 21 0 0 0,-4-23-850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11976 0 0,'-2'8'607'0'0,"2"-7"-547"0"0,0 0 0 0 0,0 0 0 0 0,-1 0 0 0 0,1 0 0 0 0,0 0 0 0 0,0 0 0 0 0,-1 0 0 0 0,1 0 0 0 0,-1 0 0 0 0,1 0 0 0 0,-1 0 0 0 0,0 0 0 0 0,1 0 1 0 0,-2 1-1 0 0,0 3 2450 0 0,2-4-2414 0 0,0-1 0 0 0,0 0 0 0 0,0 0 0 0 0,0 0 0 0 0,0 0 0 0 0,0 0 0 0 0,0 1 0 0 0,0-1 0 0 0,0 0 0 0 0,0 0 0 0 0,0 0 0 0 0,0 0 0 0 0,0 0 0 0 0,0 1 0 0 0,0-1 0 0 0,0 0 0 0 0,0 0 0 0 0,0 0 0 0 0,0 0 0 0 0,-1 1 673 0 0,1-1-673 0 0,0 0 0 0 0,0 0 0 0 0,0 1 0 0 0,-1-1 0 0 0,1 0 0 0 0,0 0 0 0 0,0 0 0 0 0,0 0 0 0 0,0 0 0 0 0,0 0 0 0 0,0 0 0 0 0,-1 0 0 0 0,1 0 0 0 0,0 0 0 0 0,0 0 0 0 0,0 0 0 0 0,0 0 0 0 0,0 0 0 0 0,-1 0 0 0 0,1 0 0 0 0,0 0 0 0 0,0 0 0 0 0,0 0 0 0 0,0 0 0 0 0,0 0 0 0 0,-1 0 0 0 0,-17 4 2566 0 0,16-3-2430 0 0,0 0-1 0 0,-1 0 1 0 0,1 0-1 0 0,0-1 1 0 0,-1 1 0 0 0,1-1-1 0 0,-3 0 1 0 0,-3 2 63 0 0,7-2-213 0 0,-1 1 1 0 0,1-1 0 0 0,0 0-1 0 0,0 0 1 0 0,-1 0 0 0 0,1 0-1 0 0,0 0 1 0 0,-1 0 0 0 0,1 0-1 0 0,0 0 1 0 0,0 0 0 0 0,-1 0-1 0 0,1-1 1 0 0,0 1 0 0 0,0 0-1 0 0,0-1 1 0 0,-3-1-1 0 0,3 0-15 0 0,1 2-42 0 0,-23-3 54 0 0,22 2-79 0 0,-1 1 0 0 0,1 0 0 0 0,0-1 0 0 0,-1 1 0 0 0,1 0 0 0 0,0 0 0 0 0,-1 0 0 0 0,1 0 0 0 0,0 0 0 0 0,0 0 0 0 0,-1 0 0 0 0,1 0 0 0 0,0 1 0 0 0,-1-1 0 0 0,1 0 0 0 0,0 1 0 0 0,0-1 0 0 0,-1 1 0 0 0,1 0 0 0 0,0-1 0 0 0,0 1 0 0 0,0 0 0 0 0,0 0 0 0 0,-2 1 0 0 0,-2 2 0 0 0,1-1-18 0 0,1-1-1 0 0,0 1 1 0 0,0 0 0 0 0,0-1-1 0 0,0 1 1 0 0,0 1 0 0 0,1-1-1 0 0,-1 0 1 0 0,1 1 0 0 0,0-1-1 0 0,-2 5 1 0 0,-1 3-102 0 0,1 1 0 0 0,-4 16 1 0 0,0 0 26 0 0,6-23 70 0 0,-2 24-98 0 0,4 25 37 0 0,0-54 83 0 0,0 0-1 0 0,0 0 1 0 0,0 0 0 0 0,0 1-1 0 0,0-1 1 0 0,0 0 0 0 0,0 0-1 0 0,0 0 1 0 0,0 0-1 0 0,0 1 1 0 0,0-1 0 0 0,0 0-1 0 0,0 0 1 0 0,0 0 0 0 0,0 0-1 0 0,1 1 1 0 0,-1-1 0 0 0,0 0-1 0 0,0 0 1 0 0,0 0-1 0 0,0 0 1 0 0,0 0 0 0 0,0 1-1 0 0,0-1 1 0 0,0 0 0 0 0,1 0-1 0 0,-1 0 1 0 0,0 0-1 0 0,0 0 1 0 0,0 0 0 0 0,0 0-1 0 0,0 1 1 0 0,1-1 0 0 0,-1 0-1 0 0,14 11-10 0 0,-12-9 12 0 0,1 0 0 0 0,-1 0 0 0 0,1 1 0 0 0,-1-2 0 0 0,1 1 0 0 0,0 0 0 0 0,0-1 0 0 0,0 1 0 0 0,0-1 0 0 0,0 0 0 0 0,5 2 0 0 0,79 13 87 0 0,-80-15-31 0 0,0 0 1 0 0,0 0-1 0 0,0 0 1 0 0,0 1-1 0 0,0 0 1 0 0,-1 0-1 0 0,8 4 1 0 0,-13-6-50 0 0,-1 1 0 0 0,1-1 0 0 0,0 0 0 0 0,-1 0 1 0 0,1 1-1 0 0,0-1 0 0 0,-1 0 0 0 0,1 0 0 0 0,0 0 0 0 0,-1 0 1 0 0,1 0-1 0 0,0 0 0 0 0,0 0 0 0 0,-1 0 0 0 0,1 0 0 0 0,0 0 1 0 0,-1 0-1 0 0,2-1 0 0 0,-1 1 14 0 0,2 0 51 0 0,-2 1-1 0 0,3 1-1 0 0,-3-1 16 0 0,0 1-12 0 0,-1 0-57 0 0,1 1-1 0 0,-1-1 0 0 0,0 0 0 0 0,0 1 0 0 0,0-1 0 0 0,0 0 0 0 0,0 0 0 0 0,0 1 0 0 0,-1-1 0 0 0,1 0 0 0 0,-1 0 0 0 0,0 0 0 0 0,1 1 0 0 0,-1-1 0 0 0,0 0 0 0 0,0 0 0 0 0,0 0 0 0 0,-1 0 0 0 0,1-1 0 0 0,0 1 0 0 0,-1 0 0 0 0,1 0 1 0 0,-1-1-1 0 0,0 1 0 0 0,1-1 0 0 0,-1 1 0 0 0,0-1 0 0 0,0 0 0 0 0,-4 2 0 0 0,-56 16 57 0 0,59-18-108 0 0,0 0 1 0 0,-1 0-1 0 0,1-1 0 0 0,0 0 0 0 0,0 1 1 0 0,0-1-1 0 0,-1 0 0 0 0,1-1 0 0 0,-4 0 1 0 0,-13 0-188 0 0,14 1-34 0 0,-1-1 1 0 0,1 0-1 0 0,0 0 1 0 0,-11-3-1 0 0,-1-4-3215 0 0,9 3 1197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0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2304 0 0,'0'0'101'0'0,"8"-1"22"0"0,-2-4-248 0 0,6-2 1599 0 0,2 0 3501 0 0,10-7 2455 0 0,0 0-4010 0 0,0-1-1386 0 0,-21 13-1809 0 0,1-1-1 0 0,-1 1 1 0 0,1 0-1 0 0,0 0 0 0 0,-1 0 1 0 0,1 0-1 0 0,5-1 0 0 0,5-3 413 0 0,2 1 41 0 0,-15 5-469 0 0,-1 1-205 0 0,0-1 0 0 0,-1 1-1 0 0,1 0 1 0 0,-1-1 0 0 0,1 1 0 0 0,-1 0-1 0 0,1-1 1 0 0,-1 1 0 0 0,1-1 0 0 0,-1 1-1 0 0,1-1 1 0 0,-1 1 0 0 0,0-1-1 0 0,1 1 1 0 0,-1-1 0 0 0,0 1 0 0 0,-1-1-1 0 0,1 1-28 0 0,0-1-1 0 0,0 1 0 0 0,0 0 1 0 0,0-1-1 0 0,0 1 0 0 0,0 0 0 0 0,0 0 1 0 0,0 0-1 0 0,0 0 0 0 0,0 0 1 0 0,0 1-1 0 0,-16 42-2045 0 0,14-35 1587 0 0,2-7 118 0 0,9 29-912 0 0,-8-22 1118 0 0,0-7 16 0 0,1 0 75 0 0,1 1 58 0 0,-1-1 2 0 0,0-1 1 0 0,0 1 0 0 0,0 0-1 0 0,0 0 1 0 0,-1-1 0 0 0,1 1 0 0 0,-1 0-1 0 0,1 0 1 0 0,-1 0 0 0 0,1 4-1 0 0,-2-4-1 0 0,1 3-9 0 0,9 7-12 0 0,-6-9 87 0 0,1 1 0 0 0,-1 0 0 0 0,-1 0 0 0 0,4 6-1 0 0,-5-9-30 0 0,-1 0 0 0 0,1 0 0 0 0,-1 1 0 0 0,1-1 0 0 0,-1 0 0 0 0,0 1 0 0 0,1-1-1 0 0,-1 0 1 0 0,0 1 0 0 0,0-1 0 0 0,0 0 0 0 0,0 2 0 0 0,-1-1 16 0 0,0 0 0 0 0,0 0-1 0 0,0 0 1 0 0,0 0 0 0 0,0 0 0 0 0,0 0 0 0 0,0 0 0 0 0,-1 0 0 0 0,1-1 0 0 0,-1 1 0 0 0,1 0 0 0 0,-1-1 0 0 0,0 0-1 0 0,-3 3 1 0 0,-1 1 49 0 0,0 0 0 0 0,-1 0 0 0 0,0-1-1 0 0,0 0 1 0 0,0 0 0 0 0,-1 0 0 0 0,1-1 0 0 0,-12 3-1 0 0,9-3 430 0 0,3-1-1561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7832 0 0,'0'0'705'0'0,"2"-1"-577"0"0,42-13 1098 0 0,3 1 7448 0 0,43-6 14 0 0,-44 14-7175 0 0,-9-1-975 0 0,-24 5-450 0 0,22-6 0 0 0,-21 3-200 0 0,-9 3-30 0 0,1 0 0 0 0,-1-1 0 0 0,0 0 0 0 0,9-4 0 0 0,-13 5-84 0 0,0 1-1 0 0,1-1 0 0 0,-1 0 1 0 0,0 0-1 0 0,0 0 0 0 0,0 0 1 0 0,0 0-1 0 0,0 0 0 0 0,-1 0 1 0 0,1 0-1 0 0,0-1 0 0 0,0 1 1 0 0,-1 0-1 0 0,1 0 0 0 0,-1-1 0 0 0,1 1 1 0 0,-1 0-1 0 0,1-1 0 0 0,-1 1 1 0 0,0 0-1 0 0,0-1 0 0 0,0 1 1 0 0,0-2-1 0 0</inkml:trace>
  <inkml:trace contextRef="#ctx0" brushRef="#br0" timeOffset="1">136 1 12440 0 0,'0'2'957'0'0,"0"4"168"0"0,0 0 0 0 0,1 0 0 0 0,0 0 0 0 0,0 0 0 0 0,0 0 0 0 0,3 6 0 0 0,14 25 3311 0 0,-14-29-3991 0 0,0 0 0 0 0,0 0-1 0 0,-1 0 1 0 0,4 13-1 0 0,-3-4-206 0 0,-1 1 0 0 0,-1-1 0 0 0,1 31 0 0 0,-2-26-221 0 0,1 0 0 0 0,0 0-1 0 0,2 0 1 0 0,1 0 0 0 0,9 24 0 0 0,-2-10-803 0 0,2-2 0 0 0,24 41 0 0 0,-23-50-1050 0 0,1-4-83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4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4144 0 0,'0'0'191'0'0,"0"2"478"0"0,1 8 2737 0 0,0-1 1 0 0,3 17-1 0 0,-2-17-1760 0 0,0 0-1 0 0,0 16 0 0 0,-2-23-1475 0 0,0 0 1 0 0,1 0-1 0 0,-1 0 0 0 0,0 1 0 0 0,1-1 0 0 0,0 0 0 0 0,-1 0 0 0 0,3 3 0 0 0,1 12 497 0 0,-4-16-265 0 0,1 2-18 0 0,3 5 272 0 0,-3-14 545 0 0,0-14-815 0 0,5-15-20 0 0,0 2-228 0 0,1 1 1 0 0,12-35-1 0 0,-15 58-204 0 0,0 0-1 0 0,0 1 1 0 0,1 0-1 0 0,1 0 1 0 0,-1 0-1 0 0,1 0 1 0 0,1 1 0 0 0,-1 0-1 0 0,1 1 1 0 0,1-1-1 0 0,-1 1 1 0 0,15-8-1 0 0,-18 11-67 0 0,1 1-1 0 0,0 0 1 0 0,0 0-1 0 0,-1 1 1 0 0,9-2 0 0 0,11-4-540 0 0,24-6 65 0 0,-38 12 556 0 0,6 3 1666 0 0,-16-2-1476 0 0,0 0 1 0 0,0 1-1 0 0,0-1 0 0 0,0 1 0 0 0,0-1 1 0 0,-1 0-1 0 0,1 1 0 0 0,0-1 0 0 0,0 1 0 0 0,0-1 1 0 0,-1 0-1 0 0,1 1 0 0 0,0-1 0 0 0,0 0 1 0 0,-1 0-1 0 0,1 1 0 0 0,0-1 0 0 0,-1 0 1 0 0,1 1-1 0 0,0-1 0 0 0,-1 0 0 0 0,-9 11-396 0 0,-13 14 537 0 0,19-22-232 0 0,0 1 0 0 0,1 0 0 0 0,-1 0-1 0 0,1 0 1 0 0,-1 0 0 0 0,1 0 0 0 0,1 1 0 0 0,-1 0 0 0 0,1-1 0 0 0,-1 1 0 0 0,1 0 0 0 0,1 0 0 0 0,-2 6 0 0 0,2 3-66 0 0,0 1-1 0 0,1-1 0 0 0,1 1 1 0 0,0-1-1 0 0,5 20 1 0 0,-2-6-22 0 0,-2-21 0 0 0,0 0 0 0 0,1 0 1 0 0,0 0-1 0 0,0 0 0 0 0,0 0 1 0 0,1 0-1 0 0,0-1 0 0 0,1 0 1 0 0,-1 0-1 0 0,11 11 0 0 0,-13-16 31 0 0,0 1 0 0 0,1-1 0 0 0,-1 1 0 0 0,0-1 0 0 0,1 0 0 0 0,-1 0 1 0 0,0 0-1 0 0,1 0 0 0 0,-1 0 0 0 0,1 0 0 0 0,-1-1 0 0 0,1 0 0 0 0,0 1 0 0 0,-1-1 0 0 0,1 0 0 0 0,-1 0 0 0 0,1 0 0 0 0,0 0 0 0 0,-1-1 0 0 0,1 1 0 0 0,-1-1 0 0 0,1 0 0 0 0,-1 1 0 0 0,1-1 0 0 0,-1 0 1 0 0,1 0-1 0 0,-1-1 0 0 0,0 1 0 0 0,0 0 0 0 0,1-1 0 0 0,-1 0 0 0 0,0 1 0 0 0,0-1 0 0 0,-1 0 0 0 0,1 0 0 0 0,0 0 0 0 0,2-4 0 0 0,1-5 11 0 0,7-15 0 0 0,-7 18 0 0 0,-1 0 0 0 0,-1-1 0 0 0,0 1 0 0 0,3-10 0 0 0,-1 2 0 0 0,-3 6 29 0 0,1-1 0 0 0,-2 0 0 0 0,2-21 0 0 0,-1 0 31 0 0,1 13-15 0 0,1-14 168 0 0,0-34 0 0 0,-2 74 878 0 0,1 14-954 0 0,10 33-1 0 0,15 41-248 0 0,-4-13-646 0 0,-22-73 312 0 0,1 0 0 0 0,0-1 0 0 0,1 0 0 0 0,0 1 0 0 0,0-1 0 0 0,8 11 0 0 0,-11-19 205 0 0,0 1-1 0 0,0 0 1 0 0,-1-1-1 0 0,1 1 1 0 0,0-1 0 0 0,0 1-1 0 0,0-1 1 0 0,0 1 0 0 0,0-1-1 0 0,0 0 1 0 0,0 1-1 0 0,0-1 1 0 0,0 0 0 0 0,0 0-1 0 0,0 0 1 0 0,0 0 0 0 0,0 0-1 0 0,0 0 1 0 0,0 0-1 0 0,0 0 1 0 0,0 0 0 0 0,0 0-1 0 0,0-1 1 0 0,0 1 0 0 0,0 0-1 0 0,0-1 1 0 0,2 0-1 0 0,17-14-1883 0 0,-3-5-9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7832 0 0,'0'0'832'0'0,"10"8"-832"0"0,2 2 1768 0 0,-12 6 328 0 0,0-2 64 0 0,4 0 15 0 0,8 0-1007 0 0,-6 0-200 0 0,-2 6-40 0 0,2 0 0 0 0,4-2-720 0 0,2 6-144 0 0,-2-10-64 0 0,2 6-5607 0 0,-8-6-1169 0 0</inkml:trace>
  <inkml:trace contextRef="#ctx0" brushRef="#br0" timeOffset="1">114 25 4144 0 0,'-2'-2'319'0'0,"-16"-20"18300"0"0,26 23-18892 0 0,0 0 0 0 0,0 0 0 0 0,0 1 0 0 0,-1 0 1 0 0,1 1-1 0 0,0 0 0 0 0,-1 0 0 0 0,9 5 0 0 0,2 3-740 0 0,23 12-5279 0 0,-24-9 531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4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13904 0 0,'0'0'1744'0'0,"-2"0"-386"0"0,-44 6 5607 0 0,24-2-5530 0 0,19-3-1345 0 0,1 0 0 0 0,0-1 0 0 0,0 1 0 0 0,-1 0 0 0 0,1 0 0 0 0,0 0 0 0 0,0 1 0 0 0,0-1 0 0 0,0 1 0 0 0,0-1 1 0 0,0 1-1 0 0,1-1 0 0 0,-4 4 0 0 0,-2 3 117 0 0,4-6-155 0 0,1 2 1 0 0,-1-1-1 0 0,1 0 1 0 0,0 0 0 0 0,0 1-1 0 0,0-1 1 0 0,1 1-1 0 0,-1-1 1 0 0,-1 6-1 0 0,-6 34 108 0 0,7-29-142 0 0,2 1-1 0 0,0 14 1 0 0,1-6-87 0 0,-1-20 71 0 0,0 0 0 0 0,0-1 0 0 0,0 1 1 0 0,0 0-1 0 0,1-1 0 0 0,0 1 0 0 0,-1-1 0 0 0,1 1 0 0 0,0-1 0 0 0,0 1 0 0 0,0-1 0 0 0,1 1 1 0 0,-1-1-1 0 0,1 0 0 0 0,-1 0 0 0 0,1 0 0 0 0,0 0 0 0 0,-1 0 0 0 0,1 0 0 0 0,0 0 0 0 0,0-1 0 0 0,1 1 1 0 0,-1-1-1 0 0,0 1 0 0 0,0-1 0 0 0,1 0 0 0 0,-1 0 0 0 0,1 0 0 0 0,-1 0 0 0 0,1 0 0 0 0,0 0 1 0 0,-1-1-1 0 0,1 1 0 0 0,-1-1 0 0 0,1 0 0 0 0,0 0 0 0 0,2 0 0 0 0,5-1-48 0 0,-8 1 19 0 0,0 0-1 0 0,-1 0 0 0 0,1 0 1 0 0,0-1-1 0 0,0 1 1 0 0,-1 0-1 0 0,1-1 1 0 0,0 1-1 0 0,-1-1 1 0 0,1 0-1 0 0,0 1 0 0 0,-1-1 1 0 0,1 0-1 0 0,-1 0 1 0 0,1 0-1 0 0,1-2 1 0 0,0 0-69 0 0,1-1 16 0 0,-1 0-1 0 0,1 0 1 0 0,-1 0-1 0 0,0-1 1 0 0,0 1-1 0 0,4-9 1 0 0,10-20 68 0 0,4-12 13 0 0,9-22 83 0 0,-30 67-70 0 0,0 0 0 0 0,0 0 1 0 0,0-1-1 0 0,0 1 0 0 0,0 0 0 0 0,0 0 0 0 0,0 0 0 0 0,0 0 0 0 0,0 0 0 0 0,0 0 0 0 0,0-1 0 0 0,0 1 1 0 0,0 0-1 0 0,0 0 0 0 0,0 0 0 0 0,0 0 0 0 0,0 0 0 0 0,1 0 0 0 0,-1 0 0 0 0,0 0 0 0 0,0-1 1 0 0,0 1-1 0 0,0 0 0 0 0,0 0 0 0 0,0 0 0 0 0,0 0 0 0 0,0 0 0 0 0,0 0 0 0 0,0 0 0 0 0,1 0 0 0 0,-1 0 1 0 0,0 0-1 0 0,0 0 0 0 0,0 0 0 0 0,0 0 0 0 0,0 0 0 0 0,0 0 0 0 0,0 0 0 0 0,1 0 0 0 0,-1 0 1 0 0,0 0-1 0 0,0 0 0 0 0,0 0 0 0 0,0 0 0 0 0,0 0 0 0 0,0 0 0 0 0,0 0 0 0 0,1 0 0 0 0,-1 0 0 0 0,0 0 1 0 0,0 0-1 0 0,0 0 0 0 0,5 8 222 0 0,3 20-149 0 0,-8-26-34 0 0,6 29 108 0 0,2 40 1 0 0,1 2-42 0 0,20 153-529 0 0,-5-34-2845 0 0,-19-157 1490 0 0,-4-2-68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4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5064 0 0,'-1'-2'232'0'0,"-9"-46"18703"0"0,36 123-15356 0 0,-17-49-3153 0 0,-2 0 1 0 0,-1 0-1 0 0,5 53 0 0 0,-6-39-214 0 0,6 73 235 0 0,-4-51-322 0 0,-6-44-91 0 0,1-1-1 0 0,5 21 0 0 0,-2-27-33 0 0,-5-10-1 0 0,1 0-1 0 0,-1 0 1 0 0,1 0 0 0 0,-1 0 0 0 0,1-1-1 0 0,0 1 1 0 0,-1 0 0 0 0,1 0-1 0 0,0-1 1 0 0,0 1 0 0 0,0 0 0 0 0,-1-1-1 0 0,1 1 1 0 0,0-1 0 0 0,0 1-1 0 0,0-1 1 0 0,0 0 0 0 0,0 1-1 0 0,0-1 1 0 0,0 0 0 0 0,0 0 0 0 0,0 1-1 0 0,0-1 1 0 0,0 0 0 0 0,0 0-1 0 0,0 0 1 0 0,0 0 0 0 0,0-1 0 0 0,0 1-1 0 0,0 0 1 0 0,0 0 0 0 0,0 0-1 0 0,0-1 1 0 0,0 1 0 0 0,0-1-1 0 0,0 1 1 0 0,0-1 0 0 0,0 1 0 0 0,0-1-1 0 0,0 1 1 0 0,0-1 0 0 0,-1 0-1 0 0,2-1 1 0 0,2-1-7 0 0,-1 0-1 0 0,0 0 1 0 0,0-1 0 0 0,0 1-1 0 0,0-1 1 0 0,0 0 0 0 0,-1 0-1 0 0,4-7 1 0 0,23-70-4 0 0,-26 75 13 0 0,0 0-1 0 0,0 1 1 0 0,1-1-1 0 0,0 0 1 0 0,0 1-1 0 0,0 0 1 0 0,1 0 0 0 0,-1 0-1 0 0,1 1 1 0 0,6-5-1 0 0,-4 3 6 0 0,-7 6-1 0 0,1-1 1 0 0,-1 1-1 0 0,1 0 0 0 0,-1-1 1 0 0,1 1-1 0 0,-1-1 0 0 0,1 1 1 0 0,-1 0-1 0 0,1-1 0 0 0,0 1 0 0 0,-1 0 1 0 0,1-1-1 0 0,0 1 0 0 0,-1 0 1 0 0,1 0-1 0 0,0 0 0 0 0,-1 0 1 0 0,1 0-1 0 0,0 0 0 0 0,0 0 0 0 0,-1 0 1 0 0,1 0-1 0 0,0 0 0 0 0,-1 0 1 0 0,1 0-1 0 0,0 0 0 0 0,-1 1 1 0 0,1-1-1 0 0,0 0 0 0 0,0 1 0 0 0,1 1 2 0 0,0-1 0 0 0,0 1 0 0 0,0 0 0 0 0,0 0 0 0 0,-1 0 0 0 0,3 4 0 0 0,5 5-5 0 0,-7-9 3 0 0,1 1 0 0 0,-1-1 0 0 0,0 0 0 0 0,-1 1 0 0 0,1 0 0 0 0,0-1 0 0 0,1 5 0 0 0,8 11-100 0 0,-7-12-11 0 0,-1-1 1 0 0,0 1-1 0 0,0 0 0 0 0,4 9 0 0 0,-5-9-417 0 0,0-1 0 0 0,0 0-1 0 0,1 0 1 0 0,0 0-1 0 0,6 9 1 0 0,4 6-2161 0 0,-10-14 1857 0 0,4 6-1549 0 0</inkml:trace>
  <inkml:trace contextRef="#ctx0" brushRef="#br0" timeOffset="1">465 415 14048 0 0,'0'0'645'0'0,"1"-1"-14"0"0,4-7-252 0 0,-1 1 1 0 0,12-12-1 0 0,-13 16 182 0 0,-1 1 1 0 0,0 0-1 0 0,1 0 0 0 0,0 0 1 0 0,-1 0-1 0 0,5-2 0 0 0,1 0 549 0 0,-1 0 0 0 0,0-1 0 0 0,9-7 0 0 0,-12 9-843 0 0,-1-1 0 0 0,1 1-1 0 0,0 0 1 0 0,1 1 0 0 0,-1-1 0 0 0,0 1-1 0 0,1-1 1 0 0,-1 1 0 0 0,1 1 0 0 0,0-1-1 0 0,0 1 1 0 0,-1 0 0 0 0,10-1 0 0 0,10-3 164 0 0,-21 3-394 0 0,1 1 0 0 0,-1 1-1 0 0,0-1 1 0 0,1 0 0 0 0,4 1 0 0 0,-2 0-369 0 0,-1 0 1 0 0,0 0-1 0 0,1-1 1 0 0,-1 1-1 0 0,0-1 1 0 0,1 0 0 0 0,-1-1-1 0 0,0 1 1 0 0,6-3-1 0 0,0 0-1372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4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19607 0 0,'0'0'1779'0'0,"-1"2"-1278"0"0,-2 4 114 0 0,1-1-85 0 0,0 1 1 0 0,0-1-1 0 0,0 0 1 0 0,1 1-1 0 0,0-1 1 0 0,0 1-1 0 0,0 7 1 0 0,2 17 431 0 0,3-1 1 0 0,0 1-1 0 0,14 44 0 0 0,-1 3-373 0 0,35 132-1590 0 0,-43-183-831 0 0,11 26 0 0 0,-4-19-7840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24127 0 0,'0'0'1848'0'0,"0"2"-1266"0"0,2 17-349 0 0,1 1 1 0 0,8 30 0 0 0,21 104 2000 0 0,-10-44-1596 0 0,-18-75-954 0 0,2-1 1 0 0,1 1-1 0 0,2-1 0 0 0,1-1 1 0 0,1 0-1 0 0,19 35 0 0 0,-19-52-2364 0 0,-1-8-3291 0 0,0-7-2338 0 0</inkml:trace>
  <inkml:trace contextRef="#ctx0" brushRef="#br0" timeOffset="1">352 346 16847 0 0,'0'0'1640'0'0,"-6"14"-1456"0"0,6-4-184 0 0,0 0 0 0 0,0 4 0 0 0,0 0 816 0 0,0 2 128 0 0,6 2 24 0 0,-6-4 8 0 0,0 6-752 0 0,6 0-144 0 0,-6-6-80 0 0,0 0 80 0 0,0 0-1376 0 0,-6-5-272 0 0,6 5-64 0 0,0-4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11056 0 0,'2'2'485'0'0,"0"0"0"0"0,0 0 0 0 0,0 0 0 0 0,0 0 0 0 0,0 0 1 0 0,0 0-1 0 0,-1 0 0 0 0,0 1 0 0 0,1-1 0 0 0,-1 1 0 0 0,0-1 0 0 0,0 1 1 0 0,0 0-1 0 0,0-1 0 0 0,-1 1 0 0 0,1 0 0 0 0,0 3 0 0 0,6 20 2837 0 0,-2-13-2588 0 0,-2 0 0 0 0,1 1 0 0 0,-2 0 0 0 0,1-1 0 0 0,-1 26 0 0 0,2 5 40 0 0,-1-8-478 0 0,-2-23-244 0 0,0-1 1 0 0,0 0-1 0 0,1 1 0 0 0,5 14 1 0 0,-4-11-3 0 0,-2-13-43 0 0,-1-1 0 0 0,1 0 0 0 0,-1 1 0 0 0,1-1 0 0 0,0 1 0 0 0,0-1-1 0 0,0 0 1 0 0,0 1 0 0 0,0-1 0 0 0,0 0 0 0 0,1 0 0 0 0,-1 0-1 0 0,1 0 1 0 0,3 3 0 0 0,-5-4-7 0 0,0-1 0 0 0,1 0 0 0 0,-1 0 0 0 0,0 0 0 0 0,0 1 0 0 0,0-1 0 0 0,1 0 0 0 0,-1 0 0 0 0,0 0 0 0 0,0 1 0 0 0,1-1 0 0 0,-1 0 0 0 0,0 0 0 0 0,0 0 0 0 0,1 0 0 0 0,-1 0 0 0 0,0 0 0 0 0,0 0 0 0 0,1 0 0 0 0,-1 0 0 0 0,0 0 0 0 0,1 0 0 0 0,-1 0 0 0 0,0 0 0 0 0,1 0 0 0 0,-1 0 0 0 0,0 0 0 0 0,1 0 0 0 0,2-1 0 0 0,0 0 0 0 0,0 0 0 0 0,0-1 0 0 0,0 1 0 0 0,0-1 0 0 0,-1 1 0 0 0,1-1 0 0 0,0 0 0 0 0,-1 0 0 0 0,1 0 0 0 0,3-5 0 0 0,0-2 0 0 0,1 1 0 0 0,6-14 0 0 0,3-4 0 0 0,20-34 13 0 0,9-13 38 0 0,-4 15 389 0 0,-40 57-72 0 0,0 1-345 0 0,1 1-1 0 0,-1 0 1 0 0,1-1 0 0 0,-1 1-1 0 0,1 0 1 0 0,-1 0 0 0 0,1 0-1 0 0,-1 0 1 0 0,0 0 0 0 0,0 0-1 0 0,1 0 1 0 0,-1 0 0 0 0,1 2-1 0 0,21 50 152 0 0,0 1-161 0 0,-16-38-112 0 0,2-1 1 0 0,0 0-1 0 0,0 0 0 0 0,2-1 1 0 0,0-1-1 0 0,0 0 0 0 0,1 0 1 0 0,27 21-1 0 0,-35-31 75 0 0,0-1 0 0 0,0 1 1 0 0,1-1-1 0 0,-1 0 0 0 0,1 0 0 0 0,0 0 0 0 0,-1-1 0 0 0,1 1 1 0 0,0-1-1 0 0,0-1 0 0 0,0 1 0 0 0,0 0 0 0 0,0-1 0 0 0,0 0 0 0 0,0-1 1 0 0,7 0-1 0 0,-4-1 10 0 0,0-1-1 0 0,-1 1 1 0 0,1-1 0 0 0,-1-1 0 0 0,0 0-1 0 0,0 0 1 0 0,0 0 0 0 0,11-9 0 0 0,5-6 2 0 0,-11 10 37 0 0,-1 0-1 0 0,0-1 0 0 0,0-1 1 0 0,-1 0-1 0 0,13-16 0 0 0,-18 19 18 0 0,7-10 45 0 0,-1 0 1 0 0,16-34-1 0 0,-25 47-56 0 0,0 0 0 0 0,0 0 0 0 0,0 0 1 0 0,-1 0-1 0 0,0 0 0 0 0,0-1 0 0 0,0 1 0 0 0,-1 0 0 0 0,0-1 0 0 0,0 1 0 0 0,0-1 0 0 0,-1 1 0 0 0,1 0 0 0 0,-1-1 0 0 0,-1 1 0 0 0,-1-7 0 0 0,2 10-32 0 0,0 0-1 0 0,0 0 1 0 0,0 1-1 0 0,0-1 0 0 0,0 0 1 0 0,0 0-1 0 0,-1 1 1 0 0,1-1-1 0 0,0 1 1 0 0,-1-1-1 0 0,1 1 0 0 0,-1 0 1 0 0,0 0-1 0 0,1-1 1 0 0,-1 1-1 0 0,0 0 0 0 0,0 1 1 0 0,0-1-1 0 0,0 0 1 0 0,1 0-1 0 0,-1 1 0 0 0,0-1 1 0 0,0 1-1 0 0,0 0 1 0 0,0-1-1 0 0,-1 1 0 0 0,1 0 1 0 0,0 0-1 0 0,0 0 1 0 0,0 1-1 0 0,0-1 1 0 0,0 0-1 0 0,0 1 0 0 0,-3 1 1 0 0,1-1-7 0 0,0 1 0 0 0,0-1-1 0 0,0 1 1 0 0,0 0 0 0 0,1 1 0 0 0,-1-1 0 0 0,1 0 0 0 0,0 1 0 0 0,0 0 0 0 0,0 0 0 0 0,0 0 0 0 0,0 0-1 0 0,0 0 1 0 0,1 1 0 0 0,0-1 0 0 0,-4 7 0 0 0,3-4 3 0 0,1 0 0 0 0,0 1 0 0 0,0-1 1 0 0,0 1-1 0 0,-1 10 0 0 0,3-13 0 0 0,0 1 0 0 0,1-1 0 0 0,-1 1 0 0 0,1-1 0 0 0,0 1 0 0 0,0-1 0 0 0,1 1-1 0 0,3 7 1 0 0,-1-5 0 0 0,0 1 0 0 0,1-1 0 0 0,1 0 0 0 0,-1-1 0 0 0,1 0-1 0 0,0 0 1 0 0,0 0 0 0 0,1 0 0 0 0,12 7 0 0 0,-8-4 3 0 0,-4-4-7 0 0,1 1 0 0 0,0-1 1 0 0,0 0-1 0 0,1-1 0 0 0,-1 0 0 0 0,1 0 0 0 0,0-1 0 0 0,0 0 0 0 0,0 0 1 0 0,1-1-1 0 0,-1 0 0 0 0,0-1 0 0 0,15 0 0 0 0,-12 0-3 0 0,-3-1-32 0 0,-1 0 0 0 0,1 0 0 0 0,0-1 0 0 0,-1 1 0 0 0,1-2-1 0 0,-1 1 1 0 0,0-2 0 0 0,9-2 0 0 0,-4-1-575 0 0,-1 0 0 0 0,0-2 1 0 0,0 1-1 0 0,0-1 1 0 0,-1-1-1 0 0,18-18 0 0 0,-12 4-1333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5:5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2760 0 0,'1'2'207'0'0,"31"35"13411"0"0,-4 5-6980 0 0,19 49-2327 0 0,-24-37-2629 0 0,25 89 0 0 0,-18-48-1012 0 0,-21-62-457 0 0,-2 0-1 0 0,0 1 0 0 0,-3 0 0 0 0,1 41 0 0 0,1 1-222 0 0,-3-26 35 0 0,-9 94 1 0 0,0-56-17 0 0,-3 8-13 0 0,2-19-217 0 0,6-68-216 0 0,0 1 1 0 0,0 0-1 0 0,-1 0 1 0 0,0-1 0 0 0,-1 1-1 0 0,-5 12 1 0 0,-9 8-7658 0 0,1-11-1091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15664 0 0,'0'0'9925'0'0,"1"0"-9869"0"0,5 0-187 0 0,-5 0-600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5984 0 0,'-1'1'9692'0'0,"-4"9"-8249"0"0,4-9-1323 0 0,1 0 1 0 0,-1 0-1 0 0,0 0 1 0 0,1 0 0 0 0,-1 0-1 0 0,0 1 1 0 0,1-1-1 0 0,-1 0 1 0 0,0-1-1 0 0,0 1 1 0 0,0 0 0 0 0,-2 2-1 0 0,-1-1 25 0 0,1 1 1 0 0,-1 0-1 0 0,1 0 1 0 0,0 0-1 0 0,0 1 0 0 0,0-1 1 0 0,1 1-1 0 0,-4 4 1 0 0,-11 15 18 0 0,15-21-158 0 0,0 1-1 0 0,1-1 0 0 0,-1 0 0 0 0,1 1 0 0 0,-1-1 1 0 0,1 1-1 0 0,0-1 0 0 0,0 1 0 0 0,0 0 0 0 0,1 0 0 0 0,-2 3 1 0 0,0 32 5 0 0,2-35-13 0 0,2 10 2 0 0,-1-10 0 0 0,-1-2 4 0 0,0 0-1 0 0,0 0 1 0 0,1 0-1 0 0,-1 0 1 0 0,0 0 0 0 0,0 0-1 0 0,1 0 1 0 0,-1 0-1 0 0,1 0 1 0 0,-1 0-1 0 0,1 0 1 0 0,0 0-1 0 0,0 1 1 0 0,8 1 62 0 0,-5-2-12 0 0,-2 0-17 0 0,1 0 1 0 0,0-1-1 0 0,0 1 1 0 0,0-1-1 0 0,-1 1 1 0 0,1-1 0 0 0,0 0-1 0 0,0 0 1 0 0,0 0-1 0 0,0-1 1 0 0,0 1-1 0 0,-1 0 1 0 0,1-1 0 0 0,0 0-1 0 0,0 0 1 0 0,-1 0-1 0 0,1 0 1 0 0,0 0-1 0 0,-1-1 1 0 0,5-2-1 0 0,0 0 42 0 0,-1-1-1 0 0,0 0 0 0 0,0-1 0 0 0,0 1 0 0 0,0-1 0 0 0,5-8 1 0 0,-10 12-40 0 0,0 1 1 0 0,0-1-1 0 0,0 1 1 0 0,-1-1-1 0 0,1 0 1 0 0,-1 1-1 0 0,1-1 1 0 0,-1 0-1 0 0,0 0 0 0 0,1-3 1 0 0,2-9 128 0 0,-3 12-160 0 0,1 0 0 0 0,-1 0-1 0 0,1 0 1 0 0,-1 0 0 0 0,0 0-1 0 0,1 0 1 0 0,-1 0 0 0 0,0 0-1 0 0,0 0 1 0 0,0 0-1 0 0,-1 0 1 0 0,1 0 0 0 0,0 0-1 0 0,-1 0 1 0 0,1 0 0 0 0,-1 0-1 0 0,0 1 1 0 0,0-1 0 0 0,0 0-1 0 0,0 0 1 0 0,0 1 0 0 0,-2-4-1 0 0,-1 1-120 0 0,1 0 0 0 0,0 1-1 0 0,-1-1 1 0 0,0 1 0 0 0,0 0-1 0 0,0 0 1 0 0,0 1 0 0 0,-6-4-1 0 0,9 6-58 0 0,-1-1 0 0 0,0 0 0 0 0,1 1 1 0 0,-1 0-1 0 0,0-1 0 0 0,0 1 0 0 0,1 0 0 0 0,-3 0 0 0 0,-7-2-1729 0 0,3-2 230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6912 0 0,'-5'4'15671'0'0</inkml:trace>
  <inkml:trace contextRef="#ctx0" brushRef="#br0" timeOffset="1">245 65 17503 0 0,'0'0'856'0'0,"-5"3"208"0"0,0 5-1064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10136 0 0,'0'0'8670'0'0,"-1"2"-7335"0"0,-5 10-54 0 0,4-8-870 0 0,0 0 1 0 0,0 0-1 0 0,0 0 0 0 0,1 0 1 0 0,-2 6-1 0 0,1 3-40 0 0,-1-1 0 0 0,-1 0-1 0 0,0 0 1 0 0,-1 0 0 0 0,0 0 0 0 0,0-1-1 0 0,-1 0 1 0 0,-1 0 0 0 0,-9 12 0 0 0,9-14-364 0 0,1-1 0 0 0,-7 12 0 0 0,-5 7-11 0 0,-7 15 4 0 0,19-32 0 0 0,0 0 0 0 0,0 0 0 0 0,-1 0 0 0 0,-9 10 0 0 0,12-17 0 0 0,1 2 0 0 0,0-1 0 0 0,0 0 0 0 0,-4 7 0 0 0,6-7 0 0 0,-2 0 0 0 0,1-1 0 0 0,0 1 0 0 0,-1-1 0 0 0,1 1 0 0 0,-5 3 0 0 0,3-5 0 0 0,3-1 0 0 0,-1 0 0 0 0,1 0 0 0 0,0 0 0 0 0,0 0 0 0 0,0 1 0 0 0,-1-1 0 0 0,1 0 0 0 0,0 1 0 0 0,1-1 0 0 0,-1 1 0 0 0,-1 1 0 0 0,-4 9 0 0 0,6-12 0 0 0,-1 0-1 0 0,1 0 1 0 0,0 1-1 0 0,-1-1 1 0 0,1 0 0 0 0,0 1-1 0 0,0-1 1 0 0,-1 1-1 0 0,1-1 1 0 0,0 0-1 0 0,0 1 1 0 0,0-1 0 0 0,0 1-1 0 0,-1-1 1 0 0,1 0-1 0 0,0 1 1 0 0,0-1-1 0 0,0 1 1 0 0,0-1-1 0 0,0 1 1 0 0,0-1 0 0 0,0 0-1 0 0,0 1 1 0 0,0-1-1 0 0,0 1 1 0 0,1-1-1 0 0,-1 1 1 0 0,0-1 0 0 0,0 0-1 0 0,0 1 1 0 0,0-1-1 0 0,1 1 1 0 0,-1-1-1 0 0,0 0 1 0 0,0 1 0 0 0,1-1-1 0 0,-1 0 1 0 0,0 1-1 0 0,1-1 1 0 0,11 1 49 0 0,-10-1-9 0 0,181 0 1936 0 0,-176-1-1976 0 0,1 2 0 0 0,-1-1 0 0 0,0 1 0 0 0,1 0 0 0 0,-1 0 0 0 0,10 4 0 0 0,-7-2 0 0 0,-3-3-133 0 0,-5 0-544 0 0,1-1 1 0 0,-1 0 0 0 0,1 0 0 0 0,-1 0-1 0 0,1 0 1 0 0,-1 0 0 0 0,0-1 0 0 0,1 1-1 0 0,-1-1 1 0 0,0 1 0 0 0,0-1-1 0 0,0 0 1 0 0,0 0 0 0 0,2-3 0 0 0,0 1-25 0 0,10-8-1808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8000 0 0,'0'0'3361'0'0,"1"2"-2458"0"0,20 34 4591 0 0,-16-22-4159 0 0,-1-1-1 0 0,7 29 0 0 0,-8-17-732 0 0,0 0 0 0 0,-2 31 0 0 0,-1-7-351 0 0,0-49-257 0 0,0 1 1 0 0,0-1-1 0 0,0 0 1 0 0,0 0-1 0 0,0 1 0 0 0,1-1 1 0 0,-2 0-1 0 0,1 1 0 0 0,0-1 1 0 0,0 0-1 0 0,0 1 1 0 0,0-1-1 0 0,0 0 0 0 0,0 1 1 0 0,0-1-1 0 0,0 0 1 0 0,0 1-1 0 0,-1-1 0 0 0,1 0 1 0 0,0 0-1 0 0,0 1 1 0 0,0-1-1 0 0,-1 0 0 0 0,1 0 1 0 0,0 1-1 0 0,-3-7 124 0 0,-7-42-251 0 0,15-6 54 0 0,-4 43 92 0 0,0-1 0 0 0,3-11 0 0 0,1-11 1 0 0,7-25-14 0 0,-10 52-2 0 0,0-1-1 0 0,0 1 1 0 0,1-1 0 0 0,0 1-1 0 0,0 0 1 0 0,1 0-1 0 0,0 0 1 0 0,0 0-1 0 0,0 1 1 0 0,9-10 0 0 0,-12 16 131 0 0,0-1-89 0 0,0 1 0 0 0,0 0 0 0 0,0 0 0 0 0,0 0 0 0 0,0-1 0 0 0,1 1 0 0 0,-1 0 0 0 0,0 1 0 0 0,0-1 0 0 0,0 0 0 0 0,0 0 0 0 0,0 0 0 0 0,1 1 0 0 0,-1-1 0 0 0,0 0 0 0 0,0 1 0 0 0,0-1 0 0 0,0 1 0 0 0,0 0 0 0 0,0-1 0 0 0,0 1 0 0 0,0 0 0 0 0,1 1 0 0 0,24 24 576 0 0,-16-15-460 0 0,-5-5-80 0 0,1 0 1 0 0,-1 1-1 0 0,-1 0 1 0 0,1 0-1 0 0,6 15 1 0 0,13 40 690 0 0,-6-14-484 0 0,-14-38-274 0 0,-1 0 1 0 0,-1 1-1 0 0,1-1 0 0 0,0 12 0 0 0,5 22 17 0 0,-6-20-206 0 0,0-4-48 0 0,-1 5-384 0 0,-1-23-616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6912 0 0,'10'-3'12869'0'0,"-4"2"-11956"0"0,-1 0 1 0 0,0 0 0 0 0,1 0-1 0 0,-1-1 1 0 0,7-3 0 0 0,20-5 717 0 0,-22 8-1272 0 0,-1 1 34 0 0,-1-1 1 0 0,17 0 0 0 0,-20 2-771 0 0,-1-1 0 0 0,1 0 0 0 0,0 1 1 0 0,0-2-1 0 0,0 1 0 0 0,-1-1 0 0 0,9-3 0 0 0,-5 1-1995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20 163 10136 0 0,'1'1'8670'0'0,"6"5"-7335"0"0,-6-5-250 0 0,0 1-864 0 0,-1 0 0 0 0,1-1 0 0 0,-1 1 0 0 0,1 0 0 0 0,0-1 0 0 0,-1 1 0 0 0,1-1 0 0 0,0 1 0 0 0,0-1 0 0 0,2 3 0 0 0,0 0 77 0 0,12 17 926 0 0,-10-15-1073 0 0,-1-1 1 0 0,0 1 0 0 0,-1 0 0 0 0,1 0 0 0 0,-1 0 0 0 0,-1 0 0 0 0,1 1 0 0 0,-1-1 0 0 0,3 14 0 0 0,7 15-32 0 0,-12-32-120 0 0,-3-5-38 0 0,-3-7-53 0 0,2-2 5 0 0,0-1 1 0 0,1 1 0 0 0,1-1 0 0 0,-1 0 0 0 0,2 1 0 0 0,-1-1 0 0 0,2 0 0 0 0,0 0 0 0 0,0 0-1 0 0,1 0 1 0 0,4-19 0 0 0,0 2 161 0 0,-5 23-51 0 0,1 0 0 0 0,0 0 0 0 0,0 0 0 0 0,1 1 0 0 0,0-1 0 0 0,0 0 0 0 0,0 1 0 0 0,5-8 1 0 0,-2 3-39 0 0,2 1 0 0 0,-1 1 1 0 0,1-1-1 0 0,11-9 1 0 0,-11 12 288 0 0,-7 5-293 0 0,1 0 0 0 0,0 1 0 0 0,-1-1 0 0 0,1 1 0 0 0,0-1 0 0 0,0 1 0 0 0,0-1 0 0 0,0 1 0 0 0,-1-1 0 0 0,1 1 0 0 0,0 0 0 0 0,2-1 0 0 0,-1 0 3 0 0,0 1 1 0 0,0 0 0 0 0,0 0 0 0 0,0-1 0 0 0,0 1 0 0 0,0 0 0 0 0,0 1-1 0 0,0-1 1 0 0,0 0 0 0 0,0 1 0 0 0,0-1 0 0 0,0 1 0 0 0,0-1 0 0 0,0 1 0 0 0,0 0-1 0 0,1 1 1 0 0,4 2 461 0 0,-1 0 0 0 0,0 0-1 0 0,5 5 1 0 0,-7-5-617 0 0,-4-4 174 0 0,0 1-1 0 0,0-1 1 0 0,1 1 0 0 0,-1-1-1 0 0,0 1 1 0 0,0-1 0 0 0,0 0-1 0 0,-1 1 1 0 0,1-1-1 0 0,0 1 1 0 0,0-1 0 0 0,0 1-1 0 0,0-1 1 0 0,0 0 0 0 0,0 1-1 0 0,-1-1 1 0 0,1 1 0 0 0,0-1-1 0 0,0 0 1 0 0,-1 1-1 0 0,1 0 10 0 0,-3 9 13 0 0,3-7-18 0 0,0 0 0 0 0,-1 0 0 0 0,0-1 0 0 0,0 1 0 0 0,1-1 0 0 0,-2 1 0 0 0,1-1 0 0 0,0 1 0 0 0,0-1 0 0 0,-1 1 0 0 0,1-1 0 0 0,-1 0 0 0 0,-2 2 0 0 0,-7 6-48 0 0,7-6-47 0 0,1-1-1 0 0,-1 1 1 0 0,1-1 0 0 0,-6 8 0 0 0,-1 3-97 0 0,-2-2 1 0 0,1 1-1 0 0,-1-2 1 0 0,-18 14 0 0 0,22-18 316 0 0,6-6-218 0 0,8 1-66 0 0,-5-1 146 0 0,0 0 0 0 0,0 0 0 0 0,0 0 0 0 0,0 0 1 0 0,0 0-1 0 0,1-1 0 0 0,-1 1 0 0 0,0 0 0 0 0,1-1 1 0 0,-1 1-1 0 0,0-1 0 0 0,3 1 0 0 0,7 2 99 0 0,1 0 0 0 0,20 2 0 0 0,15 4 136 0 0,-10-2 57 0 0,-28-6-161 0 0,1 1-1 0 0,0 0 1 0 0,-1 1 0 0 0,1 0-1 0 0,11 6 1 0 0,-13-6 48 0 0,-8-3-148 0 0,1 0 0 0 0,0 0 0 0 0,-1 0 0 0 0,1 1 0 0 0,0-1 0 0 0,-1 0 0 0 0,1 0 0 0 0,-1 1 1 0 0,1-1-1 0 0,0 1 0 0 0,-1-1 0 0 0,1 0 0 0 0,-1 1 0 0 0,1-1 0 0 0,-1 1 0 0 0,1-1 0 0 0,-1 1 0 0 0,0 0 1 0 0,1-1-1 0 0,-1 1 0 0 0,0-1 0 0 0,1 1 0 0 0,-1 0 0 0 0,0-1 0 0 0,0 1 0 0 0,1 0 0 0 0,-1-1 1 0 0,0 1-1 0 0,0 0 0 0 0,0-1 0 0 0,0 1 0 0 0,0 0 0 0 0,0 1 0 0 0,0-2-22 0 0,0 2 29 0 0,0 0-1 0 0,0 0 0 0 0,0-1 0 0 0,0 1 0 0 0,0 0 0 0 0,0 0 0 0 0,0 0 1 0 0,-1 0-1 0 0,1 0 0 0 0,-1-1 0 0 0,1 1 0 0 0,-1 0 0 0 0,0 0 0 0 0,0-1 1 0 0,0 1-1 0 0,0-1 0 0 0,0 1 0 0 0,0 0 0 0 0,0-1 0 0 0,-3 3 0 0 0,-6 4 8 0 0,-1 0 0 0 0,0 0-1 0 0,0-2 1 0 0,0 1 0 0 0,-1-1-1 0 0,0-1 1 0 0,-15 5 0 0 0,23-9-51 0 0,0 0 0 0 0,0 0 1 0 0,0-1-1 0 0,0 1 0 0 0,0-1 1 0 0,-5 0-1 0 0,-12 1 22 0 0,6 0-90 0 0,1-1 0 0 0,0 0 0 0 0,0-1 0 0 0,-1-1 0 0 0,1 0 0 0 0,0-1 0 0 0,0 0 0 0 0,1-1 0 0 0,-15-6 0 0 0,27 10-6 0 0,0-1 0 0 0,0 1 1 0 0,0 0-1 0 0,0-1 1 0 0,0 1-1 0 0,0-1 0 0 0,0 1 1 0 0,0-1-1 0 0,0 0 0 0 0,1 1 1 0 0,-1-1-1 0 0,0 0 0 0 0,0 0 1 0 0,1 0-1 0 0,-1 0 0 0 0,0 1 1 0 0,1-1-1 0 0,-1 0 0 0 0,1 0 1 0 0,-1 0-1 0 0,1 0 0 0 0,-1 0 1 0 0,1 0-1 0 0,0 0 0 0 0,-1-1 1 0 0,1 1-1 0 0,0 0 0 0 0,0 0 1 0 0,0 0-1 0 0,0-2 0 0 0,0 2-560 0 0,1-1 0 0 0,-1 0 0 0 0,0 1-1 0 0,1-1 1 0 0,0 1 0 0 0,-1-1-1 0 0,1 1 1 0 0,0 0 0 0 0,0-1 0 0 0,0 1-1 0 0,0 0 1 0 0,1-2 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2760 0 0,'33'-14'15722'0'0,"-33"13"-15287"0"0,1-2-31 0 0,-2 10 588 0 0,1 1 0 0 0,0 0 0 0 0,0-1 0 0 0,1 1 0 0 0,0-1 0 0 0,4 15 0 0 0,2 24 1670 0 0,-5-36-2662 0 0,0-1 0 0 0,0 0 0 0 0,1 0 0 0 0,0 0 0 0 0,1-1 0 0 0,0 1 0 0 0,0-1 0 0 0,10 15 0 0 0,4 6 0 0 0,-15-23 0 0 0,0-1 0 0 0,1 0 0 0 0,0-1 0 0 0,0 1 0 0 0,0-1 0 0 0,0 0 0 0 0,1 0 0 0 0,-1 0 0 0 0,1 0 0 0 0,0-1 0 0 0,0 0 0 0 0,1 0 0 0 0,-1 0 0 0 0,1-1 0 0 0,-1 1 0 0 0,1-2 0 0 0,0 1 0 0 0,0 0 0 0 0,0-1 0 0 0,0 0 0 0 0,0-1 0 0 0,10 1 0 0 0,-11-2 0 0 0,0 0 0 0 0,0 0 0 0 0,-1-1 0 0 0,1 1 0 0 0,-1-1 0 0 0,1 0 0 0 0,-1 0 0 0 0,1-1 0 0 0,-1 1 0 0 0,0-1 0 0 0,5-4 0 0 0,7-4 0 0 0,-11 7 9 0 0,0-1 0 0 0,0 1 0 0 0,0-1 0 0 0,-1 0 0 0 0,0 0 0 0 0,0 0 0 0 0,0-1 0 0 0,3-6 0 0 0,24-51 143 0 0,-30 62-149 0 0,4-12 82 0 0,-1 0 0 0 0,-1-1 0 0 0,0 1 0 0 0,2-16 0 0 0,-3 13-9 0 0,-1 7-22 0 0,0-1-1 0 0,-1 1 1 0 0,0-1-1 0 0,0 1 1 0 0,-1-1-1 0 0,-1 1 0 0 0,0-1 1 0 0,0 1-1 0 0,0 0 1 0 0,-1 0-1 0 0,-1 0 0 0 0,0 0 1 0 0,0 1-1 0 0,-10-16 1 0 0,8 15-34 0 0,-1 0 0 0 0,0 0 0 0 0,0 1 0 0 0,-1 0 0 0 0,0 0 0 0 0,-1 1 0 0 0,0 0 1 0 0,0 0-1 0 0,0 1 0 0 0,-1 0 0 0 0,0 1 0 0 0,-15-6 0 0 0,21 9-33 0 0,-1 1 0 0 0,0 0 0 0 0,-1 0 0 0 0,1 0 0 0 0,0 1 0 0 0,0 0 0 0 0,0 0 0 0 0,0 0 0 0 0,0 1 1 0 0,0 0-1 0 0,0 0 0 0 0,0 0 0 0 0,0 0 0 0 0,0 1 0 0 0,-5 2 0 0 0,3-1-118 0 0,1 0 1 0 0,-1 1-1 0 0,1-1 1 0 0,0 2-1 0 0,0-1 1 0 0,0 1-1 0 0,1-1 1 0 0,-1 2-1 0 0,1-1 1 0 0,-5 7-1 0 0,3-3-23 0 0,0 1-691 0 0,0-1-1 0 0,1 1 1 0 0,0 0 0 0 0,-5 12-1 0 0,6-5-954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0,'0'0'1588'0'0,"2"1"-1304"0"0,7 0 729 0 0,0 0 0 0 0,14 0 0 0 0,-22-1-843 0 0,-1 0 1 0 0,1 0-1 0 0,0 0 1 0 0,-1 0-1 0 0,1 0 1 0 0,0 1-1 0 0,-1-1 1 0 0,1 0-1 0 0,0 1 1 0 0,-1-1-1 0 0,1 0 1 0 0,-1 1-1 0 0,1-1 1 0 0,0 0-1 0 0,0 2 1 0 0,2 0 302 0 0,64 26 2494 0 0,-65-27-2887 0 0,1 0 0 0 0,-1 1 0 0 0,1-1 0 0 0,-1 1 0 0 0,1 0 0 0 0,-1-1 0 0 0,0 1-1 0 0,0 0 1 0 0,0 0 0 0 0,3 4 0 0 0,13 12 298 0 0,-13-14-324 0 0,0-1-31 0 0,0 1 1 0 0,-1 0-1 0 0,1 0 1 0 0,-1 0-1 0 0,7 8 1 0 0,19 20-113 0 0,-8-9-498 0 0,-16-15-963 0 0,6-4-491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15552 0 0,'0'0'1407'0'0,"3"2"-1161"0"0,17 6 523 0 0,-16-7-313 0 0,0-1 0 0 0,0 0 0 0 0,1 0 0 0 0,-1 0 0 0 0,0 0 0 0 0,7-2 0 0 0,24 1 953 0 0,-27 1-1117 0 0,1 0 1 0 0,-1-1-1 0 0,11-1 1 0 0,15-4 317 0 0,-22 4-509 0 0,0 0 0 0 0,23-8 0 0 0,-32 9-333 0 0,-1 0 1 0 0,1 1-1 0 0,0-1 0 0 0,-1 0 1 0 0,1 1-1 0 0,0 0 0 0 0,4 0 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16471 0 0,'0'0'50'0'0,"1"0"0"0"0,-1 1-1 0 0,-1-1 1 0 0,1 1 0 0 0,0-1-1 0 0,0 0 1 0 0,0 1 0 0 0,0-1-1 0 0,0 0 1 0 0,0 1 0 0 0,0-1-1 0 0,0 0 1 0 0,0 1 0 0 0,-1-1-1 0 0,1 0 1 0 0,0 1 0 0 0,0-1-1 0 0,-1 0 1 0 0,1 0-1 0 0,0 1 1 0 0,0-1 0 0 0,-1 0-1 0 0,1 0 1 0 0,0 1 0 0 0,0-1-1 0 0,-1 0 1 0 0,0 0-28 0 0,1 1 0 0 0,0-1 0 0 0,-1 0 0 0 0,1 1 0 0 0,0-1-1 0 0,-1 0 1 0 0,1 0 0 0 0,0 1 0 0 0,-1-1 0 0 0,1 1 0 0 0,0-1 0 0 0,0 0 0 0 0,0 1 0 0 0,-1-1 0 0 0,1 1-1 0 0,0-1 1 0 0,0 0 0 0 0,0 1 0 0 0,0-1 0 0 0,0 1 0 0 0,0-1 0 0 0,-1 1 0 0 0,1-1 0 0 0,0 0 0 0 0,0 1 0 0 0,1 0-1 0 0,12-1 1749 0 0,120-8 4070 0 0,-56 16-4846 0 0,-29-12-2880 0 0,-26 0 780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33 5528 0 0,'5'-33'12879'0'0,"-10"58"-8819"0"0,4-18-3588 0 0,0 1 1 0 0,0-1-1 0 0,-1 0 0 0 0,1 0 0 0 0,-6 12 0 0 0,-2 6 225 0 0,-13 37-59 0 0,17-47-638 0 0,-1 0 0 0 0,0-1 0 0 0,-1 0 0 0 0,-1 0 0 0 0,0 0 0 0 0,0-1 0 0 0,-2 0 0 0 0,1-1 0 0 0,-18 17 0 0 0,-3 7-222 0 0,24-28 156 0 0,-1-1 1 0 0,1 1 0 0 0,-1-1-1 0 0,-13 10 1 0 0,11-10 25 0 0,4-4 17 0 0,1-1 1 0 0,-1 1 0 0 0,1 1 0 0 0,1-1-1 0 0,-1 1 1 0 0,0-1 0 0 0,1 1 0 0 0,-1 0-1 0 0,-3 7 1 0 0,5-8 13 0 0,0-1 1 0 0,0 0-1 0 0,0 1 0 0 0,0-1 0 0 0,0 0 0 0 0,0-1 0 0 0,-1 1 1 0 0,-3 2-1 0 0,4-3 8 0 0,1 0 0 0 0,-1 1 0 0 0,0-1 0 0 0,0 0 0 0 0,1 1 0 0 0,-1-1 0 0 0,0 1 0 0 0,1 0 0 0 0,0-1 0 0 0,-1 1 0 0 0,-1 3 1 0 0,3-4-54 0 0,4-1 61 0 0,5 1-15 0 0,-9-1 15 0 0,0 0-1 0 0,0 0 0 0 0,0 0 0 0 0,0 0 0 0 0,0 0 1 0 0,0 0-1 0 0,0 0 0 0 0,0 0 0 0 0,0 0 1 0 0,0 0-1 0 0,-1 0 0 0 0,1 0 0 0 0,0 0 0 0 0,0 0 1 0 0,0 0-1 0 0,0 0 0 0 0,0 0 0 0 0,0 0 1 0 0,0 1-1 0 0,0-1 0 0 0,0 0 0 0 0,0 0 0 0 0,0 0 1 0 0,0 0-1 0 0,0 0 0 0 0,0 0 0 0 0,0 0 1 0 0,0 0-1 0 0,0 0 0 0 0,0 0 0 0 0,0 0 0 0 0,0 0 1 0 0,0 0-1 0 0,0 0 0 0 0,0 0 0 0 0,0 1 1 0 0,1-1-1 0 0,-1 0 0 0 0,0 0 0 0 0,0 0 0 0 0,0 0 1 0 0,0 0-1 0 0,0 0 0 0 0,0 0 0 0 0,0 0 1 0 0,0 0-1 0 0,0 0 0 0 0,0 0 0 0 0,0 0 0 0 0,0 0 1 0 0,0 0-1 0 0,0 0 0 0 0,0 0 0 0 0,0 0 1 0 0,0 0-1 0 0,0 0 0 0 0,1 0 0 0 0,-2 1 154 0 0,1-1-126 0 0,1 1 1 0 0,0-1-1 0 0,-1 1 0 0 0,1-1 1 0 0,0 1-1 0 0,0-1 0 0 0,-1 0 0 0 0,1 1 1 0 0,0-1-1 0 0,0 0 0 0 0,-1 0 1 0 0,1 0-1 0 0,1 1 0 0 0,6-1 81 0 0,4 0 138 0 0,-1 0 0 0 0,1-1 0 0 0,20-4 0 0 0,-22 3-156 0 0,0 1-1 0 0,1 0 1 0 0,0 0 0 0 0,-1 1-1 0 0,1 0 1 0 0,-1 1 0 0 0,1 0 0 0 0,11 4-1 0 0,25 1 82 0 0,-25-5-70 0 0,9-1-71 0 0,-28 0-55 0 0,0 0 1 0 0,0 0-1 0 0,0 0 0 0 0,-1 1 1 0 0,1-1-1 0 0,0 1 0 0 0,3 1 1 0 0,-4-1-294 0 0,-1-1-408 0 0,1 0-1 0 0,-1-1 0 0 0,1 1 1 0 0,-1 0-1 0 0,1 0 1 0 0,-1-1-1 0 0,1 1 0 0 0,-1-1 1 0 0,3-1-1 0 0,-4 2 439 0 0,14-3-7597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13272 0 0,'0'0'4895'0'0,"8"-8"-4799"0"0,-3 8-352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2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58 11520 0 0,'2'-16'886'0'0,"-2"16"-874"0"0,0-1 0 0 0,1 1 0 0 0,-1 0 0 0 0,0 0 0 0 0,0 0-1 0 0,0 0 1 0 0,0 0 0 0 0,0 0 0 0 0,0-1 0 0 0,0 1 0 0 0,0 0 0 0 0,0 0-1 0 0,0 0 1 0 0,0 0 0 0 0,0 0 0 0 0,0 0 0 0 0,0-1 0 0 0,0 1 0 0 0,0 0-1 0 0,0 0 1 0 0,0 0 0 0 0,0 0 0 0 0,-1 0 0 0 0,1 0 0 0 0,0-1 0 0 0,0 1-1 0 0,0 0 1 0 0,0 0 0 0 0,0 0 0 0 0,0 0 0 0 0,0 0 0 0 0,0 0 0 0 0,0 0-1 0 0,0 0 1 0 0,-1 0 0 0 0,1-1 0 0 0,0 1 0 0 0,0 0 0 0 0,0 0-1 0 0,0 0 1 0 0,0 0 0 0 0,0 0 0 0 0,-1 0 0 0 0,1 0 0 0 0,0 0 0 0 0,-22-12 2933 0 0,33 7 445 0 0,-11 4-3330 0 0,1 1-1 0 0,-1 0 1 0 0,0 0-1 0 0,1 0 1 0 0,-1 0-1 0 0,0 0 1 0 0,0 0-1 0 0,1 0 1 0 0,-1-1-1 0 0,0 1 1 0 0,1 0-1 0 0,-1 0 0 0 0,0 0 1 0 0,0 0-1 0 0,1 0 1 0 0,-1 0-1 0 0,0 0 1 0 0,1 1-1 0 0,-1-1 1 0 0,0 0-1 0 0,0 0 1 0 0,1 0-1 0 0,-1 0 1 0 0,0 0-1 0 0,1 0 1 0 0,-1 0-1 0 0,0 1 0 0 0,0-1 1 0 0,0 0-1 0 0,1 0 1 0 0,-1 0-1 0 0,0 1 1 0 0,0-1-1 0 0,0 0 1 0 0,1 0-1 0 0,-1 1 1 0 0,0-1-1 0 0,0 0 1 0 0,0 0-1 0 0,0 1 1 0 0,0-1-1 0 0,1 0 0 0 0,-1 0 1 0 0,0 1-1 0 0,0-1 1 0 0,0 0-1 0 0,0 1 1 0 0,0-1-1 0 0,5 11 997 0 0,11 2-243 0 0,-13-11-725 0 0,-1-1 0 0 0,0 1 0 0 0,0-1 0 0 0,0 1 1 0 0,1 0-1 0 0,-2 0 0 0 0,1 0 0 0 0,0 0 0 0 0,2 3 0 0 0,-2 0 25 0 0,1 0 0 0 0,-1 0 0 0 0,0 0 0 0 0,-1 0 0 0 0,1 1 0 0 0,-1-1 0 0 0,0 0 0 0 0,0 8 0 0 0,0 5 543 0 0,-3 21 1 0 0,1-5-323 0 0,1-28-334 0 0,-1 0 0 0 0,0 0 0 0 0,0 0 0 0 0,-1 0 0 0 0,1-1 0 0 0,-1 1 0 0 0,-5 8 0 0 0,5-9 0 0 0,0 0 0 0 0,0 0 0 0 0,0 0 0 0 0,1 0 0 0 0,0 0 0 0 0,-1 1 0 0 0,2-1 0 0 0,-1 0 0 0 0,1 10 0 0 0,0-13 0 0 0,0 1 0 0 0,0-1 0 0 0,-1 1 0 0 0,1-1 0 0 0,0 0 0 0 0,-1 1 0 0 0,0-1 0 0 0,1 1 0 0 0,-3 4 0 0 0,-3 11 0 0 0,6-17 0 0 0,-1 0 0 0 0,1 0 0 0 0,0 0 0 0 0,0 0 0 0 0,0 0 0 0 0,0 0 0 0 0,0 0 0 0 0,1 0 0 0 0,-1 0 0 0 0,0 0 0 0 0,0 0 0 0 0,1 0 0 0 0,-1 0 0 0 0,0 0 0 0 0,1 0 0 0 0,-1 0 0 0 0,1-1 0 0 0,0 2 0 0 0,-1-1 0 0 0,0-1 0 0 0,1 0 0 0 0,-1 0 0 0 0,0 1 0 0 0,0-1 0 0 0,0 0 0 0 0,1 0 0 0 0,-1 1 0 0 0,0-1 0 0 0,0 0 0 0 0,1 0 0 0 0,-1 0 0 0 0,0 1 0 0 0,1-1 0 0 0,-1 0 0 0 0,0 0 0 0 0,1 0 0 0 0,-1 0 0 0 0,0 0 0 0 0,1 0 0 0 0,-1 0 0 0 0,0 0 0 0 0,1 0 0 0 0,-1 0 0 0 0,0 0 0 0 0,1 0 0 0 0,-1 0 0 0 0,0 0 0 0 0,1 0 0 0 0,-1 0 0 0 0,0 0 0 0 0,1 0 0 0 0,-1 0 0 0 0,0 0 0 0 0,1-1 0 0 0,-1 1 0 0 0,0 0 0 0 0,0 0 0 0 0,1 0 0 0 0,-1-1 0 0 0,0 1 0 0 0,0 0 0 0 0,1 0 0 0 0,-1 0 0 0 0,0-1 0 0 0,1 1 0 0 0,-1-1 0 0 0,3-1 0 0 0,0 0 0 0 0,-1 0 0 0 0,1 0 0 0 0,0 0 0 0 0,-1-1 0 0 0,0 1 0 0 0,1-1 0 0 0,-1 0 0 0 0,0 0 0 0 0,0 1 0 0 0,-1-1 0 0 0,1-1 0 0 0,-1 1 0 0 0,1 0 0 0 0,-1 0 0 0 0,0 0 0 0 0,0-1 0 0 0,-1 1 0 0 0,1-1 0 0 0,-1 1 0 0 0,1 0 0 0 0,-1-1 0 0 0,0 1 0 0 0,0-1 0 0 0,-1 1 0 0 0,1-1 0 0 0,-1 1 0 0 0,1 0 0 0 0,-1-1 0 0 0,0 1 0 0 0,-2-5 0 0 0,0 2 0 0 0,0-1 0 0 0,1 0 0 0 0,0 1 0 0 0,0-1 0 0 0,1 0 0 0 0,0 0 0 0 0,0 0 0 0 0,0 0 0 0 0,1 0 0 0 0,1-12 0 0 0,0 13-73 0 0,-1 1-1 0 0,-1-1 0 0 0,1 0 1 0 0,-3-9-1 0 0,2 12 11 0 0,1 0-1 0 0,-1-1 1 0 0,1 1-1 0 0,-1 0 1 0 0,1-1-1 0 0,0 1 1 0 0,0-1-1 0 0,0 1 1 0 0,1-1-1 0 0,-1 1 1 0 0,1 0-1 0 0,0-1 1 0 0,0 1-1 0 0,0 0 1 0 0,2-4-1 0 0,33-68 178 0 0,-34 69-22 0 0,4-4 47 0 0,19-7-40 0 0,-24 16-89 0 0,1 0-1 0 0,-1 0 1 0 0,1 1-1 0 0,0-1 1 0 0,-1 1-1 0 0,1-1 1 0 0,0 1-1 0 0,-1-1 1 0 0,1 1-1 0 0,0 0 1 0 0,0 0-1 0 0,-1 0 1 0 0,1 0-1 0 0,0 0 1 0 0,-1 0-1 0 0,1 1 1 0 0,0-1-1 0 0,0 1 1 0 0,-1-1-1 0 0,1 1 1 0 0,0-1-1 0 0,-1 1 1 0 0,1 0-1 0 0,-1 0 1 0 0,1 0-1 0 0,-1 0 1 0 0,1 0-1 0 0,-1 0 1 0 0,0 0-1 0 0,0 0 1 0 0,1 1-1 0 0,-1-1 1 0 0,0 0-1 0 0,0 1 1 0 0,0-1-1 0 0,0 1 1 0 0,-1-1-1 0 0,2 4 1 0 0,1 1 12 0 0,0 1 0 0 0,0-1 0 0 0,1 0-1 0 0,4 6 1 0 0,-4-8-7 0 0,-1 1-1 0 0,0 0 1 0 0,0 0-1 0 0,-1 0 1 0 0,1 0-1 0 0,-1 0 1 0 0,3 11-1 0 0,11 43 15 0 0,-11-42-15 0 0,0 0 1 0 0,4 29-1 0 0,4 39-166 0 0,-6-61-10 0 0,-6-21 98 0 0,0 0 0 0 0,0 0 0 0 0,0 0 1 0 0,-1 0-1 0 0,1 0 0 0 0,-1 0 0 0 0,1 0 1 0 0,-1 0-1 0 0,-1 6 0 0 0,-1 11-2309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3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11976 0 0,'11'-4'218'0'0,"12"-8"646"0"0,-22 11-850 0 0,0 1 0 0 0,0-1 0 0 0,0 0 0 0 0,1 1 0 0 0,-1 0 0 0 0,0-1 0 0 0,0 1 1 0 0,0-1-1 0 0,0 1 0 0 0,1 0 0 0 0,-1 0 0 0 0,0 0 0 0 0,0 0 0 0 0,0 0 0 0 0,1 0 0 0 0,-1 0 0 0 0,0 0 0 0 0,2 1 0 0 0,2-1 279 0 0,40-2 8369 0 0,19-5-6430 0 0,-8-1-849 0 0,-8-3-111 0 0,-36 8-1232 0 0,20-4 133 0 0,-30 6-277 0 0,0 1-1 0 0,0-1 1 0 0,0 1 0 0 0,0-1 0 0 0,0 0-1 0 0,-1 1 1 0 0,1-1 0 0 0,3-2 0 0 0,-3 2-895 0 0,11-2-9908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22 102 9672 0 0,'-9'7'255'0'0,"9"-6"-226"0"0,-1-1-1 0 0,0 1 0 0 0,0 0 0 0 0,0 0 1 0 0,0-1-1 0 0,0 1 0 0 0,1 0 1 0 0,-1 0-1 0 0,0 0 0 0 0,1 0 1 0 0,-1 0-1 0 0,0 0 0 0 0,1 0 0 0 0,-1 0 1 0 0,1 0-1 0 0,0 0 0 0 0,-1 0 1 0 0,1 0-1 0 0,0 0 0 0 0,0 0 1 0 0,-1 0-1 0 0,1 1 0 0 0,0-1 0 0 0,0 0 1 0 0,0 0-1 0 0,1 0 0 0 0,-1 2 1 0 0,5 26 2592 0 0,-2-20-935 0 0,-2 0 0 0 0,1 0 0 0 0,-1 1 1 0 0,-1-1-1 0 0,0 14 0 0 0,-1-19-1579 0 0,1 0 0 0 0,0-1 0 0 0,0 1 1 0 0,0 0-1 0 0,0 0 0 0 0,1-1 0 0 0,-1 1 0 0 0,1 0 0 0 0,0-1 0 0 0,0 1 1 0 0,1-1-1 0 0,-1 1 0 0 0,4 5 0 0 0,-4-6-76 0 0,0 0 15 0 0,1 1 0 0 0,-2-1 1 0 0,1 1-1 0 0,0-1 0 0 0,-1 1 0 0 0,1 0 1 0 0,-1 3-1 0 0,0-2 3 0 0,0-1 0 0 0,1 0 0 0 0,-1 0 0 0 0,1 0 0 0 0,2 6 0 0 0,-1-4-17 0 0,0-1 1 0 0,0 1-1 0 0,-1 0 0 0 0,0 0 1 0 0,0-1-1 0 0,0 1 1 0 0,-1 0-1 0 0,0 0 1 0 0,0 0-1 0 0,-1 6 1 0 0,1 0-27 0 0,0-11-6 0 0,0 0 0 0 0,0 1 0 0 0,0-1 0 0 0,0 0 0 0 0,0 0 0 0 0,0 0 0 0 0,0 0 0 0 0,-1 0 0 0 0,1 0-1 0 0,0 0 1 0 0,-1 1 0 0 0,1-1 0 0 0,0 0 0 0 0,-1 0 0 0 0,1 0 0 0 0,-1 0 0 0 0,0 0 0 0 0,1-1 0 0 0,-1 1 0 0 0,0 0-1 0 0,1 0 1 0 0,-1 0 0 0 0,0 0 0 0 0,0-1 0 0 0,0 1 0 0 0,-1 1 0 0 0,0-2-119 0 0,-6-11-73 0 0,8 9 217 0 0,-1-1 1 0 0,1 1-1 0 0,-1 0 0 0 0,1 0 0 0 0,-1 0 0 0 0,1 0 0 0 0,0 0 0 0 0,0 0 1 0 0,0-1-1 0 0,1 1 0 0 0,-1-2 0 0 0,1-16-61 0 0,-4-1-72 0 0,2-1 0 0 0,0-30 0 0 0,0-31 394 0 0,0 29-266 0 0,1 44 5 0 0,-1-8-80 0 0,1-1 1 0 0,1 0-1 0 0,1 1 0 0 0,9-36 0 0 0,-11 52 67 0 0,0 1 0 0 0,1 0 0 0 0,0 0 0 0 0,-1 0 0 0 0,1 0 0 0 0,0 0 0 0 0,0 0 0 0 0,-1 0 0 0 0,1 0 0 0 0,0 0 0 0 0,0 0 0 0 0,0 0 0 0 0,0 0 0 0 0,0 0 0 0 0,0 1 0 0 0,0-1 0 0 0,1 1 0 0 0,-1-1 0 0 0,0 1 0 0 0,2-1 0 0 0,6-4 72 0 0,-1-4 4 0 0,-5 8-71 0 0,1 0 1 0 0,0 0 0 0 0,0 0-1 0 0,0 0 1 0 0,0 0 0 0 0,0 1-1 0 0,0 0 1 0 0,0 0-1 0 0,0 0 1 0 0,0 0 0 0 0,0 1-1 0 0,5 1 1 0 0,6 1 141 0 0,27 9 1 0 0,-40-11-127 0 0,1 0 0 0 0,-1 0 0 0 0,1 0 0 0 0,-1 0 0 0 0,1 1 0 0 0,-1-1 0 0 0,3 3 1 0 0,-4-3-12 0 0,0 0 0 0 0,-1-1 1 0 0,1 1-1 0 0,-1 0 1 0 0,1 0-1 0 0,-1 0 1 0 0,1 0-1 0 0,-1 0 1 0 0,1 1-1 0 0,-1-1 1 0 0,0 0-1 0 0,0 0 1 0 0,1 0-1 0 0,-1 0 1 0 0,0 0-1 0 0,0 0 1 0 0,0 2-1 0 0,0-1-3 0 0,0 0-1 0 0,1 0 0 0 0,-1-1 1 0 0,1 1-1 0 0,-1 0 0 0 0,1 0 1 0 0,0 0-1 0 0,0-1 0 0 0,0 1 1 0 0,0 0-1 0 0,0-1 0 0 0,0 1 1 0 0,2 1-1 0 0,-2-2-19 0 0,0 1 0 0 0,0-1 0 0 0,0 1 0 0 0,0-1 0 0 0,0 1 0 0 0,0 0 0 0 0,0-1 0 0 0,0 1 1 0 0,-1 0-1 0 0,1 0 0 0 0,-1-1 0 0 0,1 1 0 0 0,-1 0 0 0 0,1 0 0 0 0,-1 0 0 0 0,0 0 0 0 0,0 2 0 0 0,-1 14 1 0 0,1-16 0 0 0,1 0 0 0 0,-1 1 0 0 0,0-1 0 0 0,0 0 0 0 0,-1 0 0 0 0,1 1 0 0 0,0-1 0 0 0,-1 0 0 0 0,1 0 0 0 0,-1 0 0 0 0,0 0 0 0 0,0 0 0 0 0,0 0 0 0 0,0 0 0 0 0,-2 3 0 0 0,-5 3 0 0 0,7-7 0 0 0,0 0 0 0 0,0-1 0 0 0,0 1 0 0 0,0 0 0 0 0,0 0 0 0 0,0 0 0 0 0,0 0 0 0 0,0 0 0 0 0,0 0 0 0 0,1 1 0 0 0,-1-1 0 0 0,1 0 0 0 0,-1 0 0 0 0,1 0 0 0 0,-1 1 0 0 0,1-1 0 0 0,0 0 0 0 0,-1 1 0 0 0,1-1 0 0 0,0 0 0 0 0,0 1 0 0 0,0 1 0 0 0,0-2 11 0 0,0 1 0 0 0,0-1 0 0 0,-1 1 0 0 0,1-1 0 0 0,0 0-1 0 0,-1 1 1 0 0,1-1 0 0 0,-1 0 0 0 0,0 0 0 0 0,1 1 0 0 0,-1-1 0 0 0,0 0-1 0 0,0 0 1 0 0,0 0 0 0 0,-1 2 0 0 0,-20 14 474 0 0,12-9-224 0 0,8-7-248 0 0,0 1 1 0 0,1-1-1 0 0,-1 1 1 0 0,0-1-1 0 0,0 0 0 0 0,0 0 1 0 0,0 0-1 0 0,0 0 0 0 0,0 0 1 0 0,0 0-1 0 0,0-1 1 0 0,0 1-1 0 0,0-1 0 0 0,0 1 1 0 0,0-1-1 0 0,-4 0 0 0 0,-1 0-19 0 0,3 0-107 0 0,-1 0-1 0 0,1-1 0 0 0,-1 1 0 0 0,1-1 0 0 0,0 0 1 0 0,-1 0-1 0 0,-4-3 0 0 0,-1 1 11 0 0,6 2-302 0 0,0-1 1 0 0,1 0-1 0 0,-1 1 0 0 0,0-1 0 0 0,1-1 0 0 0,-1 1 0 0 0,-5-5 1 0 0,4 0-1182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7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21191 0 0,'0'0'480'0'0,"3"0"67"0"0,109-27 1197 0 0,-88 21-1197 0 0,-17 4-252 0 0,0 0-1 0 0,1 0 1 0 0,-1 1 0 0 0,12-1 0 0 0,15 0 320 0 0,-24 1-412 0 0,0 1 1 0 0,1-1-1 0 0,-1 2 1 0 0,11 1-1 0 0,-17-2-203 0 0,-1 1 0 0 0,0-1 0 0 0,0 0 0 0 0,0-1 0 0 0,1 1 0 0 0,-1 0 0 0 0,5-2 0 0 0,-5 1 0 0 0,0 0 0 0 0,0 1 0 0 0,0-1 0 0 0,1 1 0 0 0,-1 0 0 0 0,4 0 0 0 0,-4 1-191 0 0,-1-1-1 0 0,1 0 1 0 0,-1-1-1 0 0,1 1 1 0 0,-1 0 0 0 0,1-1-1 0 0,-1 1 1 0 0,1-1-1 0 0,-1 0 1 0 0,0 0-1 0 0,1 0 1 0 0,-1 0-1 0 0,0 0 1 0 0,2-2 0 0 0,-2 3-123 0 0,-1-1 0 0 0,1-1 0 0 0,-1 1 0 0 0,1 0 0 0 0,-1 0 0 0 0,0 0 0 0 0,0-1 0 0 0,0 1 0 0 0,0 0 0 0 0,0-1 0 0 0,0 1 0 0 0,0-1 0 0 0,0 1 0 0 0,-1-1 0 0 0,1 0 0 0 0,0 1 0 0 0,-1-1 0 0 0,0 0 0 0 0,1 0 0 0 0,-1-2 0 0 0</inkml:trace>
  <inkml:trace contextRef="#ctx0" brushRef="#br0" timeOffset="1">321 107 21191 0 0,'-1'0'51'0'0,"1"0"0"0"0,0 0 0 0 0,0-1 0 0 0,-1 1 0 0 0,1 0 0 0 0,0 0 0 0 0,-1 0 0 0 0,1 0 0 0 0,0 0 0 0 0,0 0 0 0 0,-1 0 0 0 0,1 0-1 0 0,0 0 1 0 0,0 0 0 0 0,-1 0 0 0 0,1 0 0 0 0,0 0 0 0 0,-1 0 0 0 0,1 0 0 0 0,0 1 0 0 0,0-1 0 0 0,-1 0 0 0 0,1 0 0 0 0,0 0 0 0 0,0 0 0 0 0,-1 0-1 0 0,1 1 1 0 0,0-1 0 0 0,0 0 0 0 0,0 0 0 0 0,-1 0 0 0 0,1 1 0 0 0,0-1 0 0 0,0 0 0 0 0,0 0 0 0 0,0 1 0 0 0,0-1 0 0 0,-1 0 0 0 0,1 0 0 0 0,0 1-1 0 0,0-1 1 0 0,0 0 0 0 0,0 0 0 0 0,0 1 0 0 0,0-1 0 0 0,0 0 0 0 0,0 1 0 0 0,0-1 0 0 0,0 1 0 0 0,-3 19-412 0 0,3-16 661 0 0,-1 9 617 0 0,1 0 0 0 0,1 0 0 0 0,0 0 0 0 0,4 18 0 0 0,2 18 187 0 0,-4-30-719 0 0,7 28 1 0 0,-2-9-207 0 0,2 17-160 0 0,-9-50-63 0 0,0 0 0 0 0,0 0-1 0 0,1 0 1 0 0,-1 0 0 0 0,4 6 0 0 0,-4-8 5 0 0,0-1-1420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5064 0 0,'0'0'7'0'0,"0"0"1"0"0,1 0-1 0 0,-1 0 1 0 0,0 1-1 0 0,0-1 1 0 0,0 0-1 0 0,0 0 0 0 0,0 0 1 0 0,0 1-1 0 0,0-1 1 0 0,0 0-1 0 0,0 0 1 0 0,0 0-1 0 0,0 0 1 0 0,0 1-1 0 0,0-1 0 0 0,0 0 1 0 0,0 0-1 0 0,0 0 1 0 0,0 1-1 0 0,0-1 1 0 0,0 0-1 0 0,0 0 1 0 0,-1 0-1 0 0,1 0 0 0 0,0 0 1 0 0,0 1-1 0 0,0-1 1 0 0,0 0-1 0 0,0 0 1 0 0,0 0-1 0 0,0 0 1 0 0,-1 0-1 0 0,1 0 0 0 0,0 1 1 0 0,0-1-1 0 0,0 0 1 0 0,0 0-1 0 0,-1 0 1 0 0,1 0-1 0 0,0 0 1 0 0,0 0-1 0 0,0 0 0 0 0,0 0 1 0 0,-1 0-1 0 0,1 0 1 0 0,0 0-1 0 0,0 0 1 0 0,0 0-1 0 0,0 0 1 0 0,-1 0-1 0 0,1 0 1 0 0,0 0 86 0 0,-1 0 0 0 0,1-1 0 0 0,0 1 1 0 0,0 0-1 0 0,-1-1 0 0 0,1 1 1 0 0,0 0-1 0 0,0-1 0 0 0,0 1 0 0 0,0 0 1 0 0,0-1-1 0 0,0 1 0 0 0,-1 0 1 0 0,1-1-1 0 0,0 1 0 0 0,0-1 1 0 0,0 1-1 0 0,0 0 0 0 0,0-1 0 0 0,0 1 1 0 0,0 0-1 0 0,1-1 0 0 0,-1 1 1 0 0,0 0-1 0 0,0-1 0 0 0,0 1 0 0 0,0-1 1 0 0,1 1-1 0 0,-1-10 5109 0 0,1-5 395 0 0,-1 15-5515 0 0,0 0-1 0 0,0 0 1 0 0,0 0-1 0 0,0-1 1 0 0,0 1-1 0 0,0 0 1 0 0,0 0 0 0 0,0 0-1 0 0,0 0 1 0 0,0 0-1 0 0,0-1 1 0 0,0 1-1 0 0,0 0 1 0 0,0 0-1 0 0,0 0 1 0 0,0 0-1 0 0,0-1 1 0 0,0 1 0 0 0,0 0-1 0 0,0 0 1 0 0,0 0-1 0 0,0 0 1 0 0,0 0-1 0 0,0-1 1 0 0,0 1-1 0 0,1 0 1 0 0,-1 0-1 0 0,0 0 1 0 0,0 0 0 0 0,0 0-1 0 0,0 0 1 0 0,0 0-1 0 0,0-1 1 0 0,1 1-1 0 0,-1 0 1 0 0,0 0-1 0 0,0 0 1 0 0,0 0-1 0 0,0 0 1 0 0,0 0 0 0 0,1 0-1 0 0,-1 0 1 0 0,0 0-1 0 0,0 0 1 0 0,0 0-1 0 0,2 5 2834 0 0,15 53-1585 0 0,-11-7-727 0 0,-3 101 1 0 0,-3-96-493 0 0,-10 69-32 0 0,1-1-32 0 0,5 17-136 0 0,4-140 139 0 0,14 11-78 0 0,-4-3 25 0 0,1-1 0 0 0,-1 1 0 0 0,2-2 0 0 0,-1 1 0 0 0,19 7 0 0 0,-10-4 2 0 0,-16-9-380 0 0,-1 0 0 0 0,0 0 0 0 0,1 0 0 0 0,0 0 0 0 0,-1-1 0 0 0,1 0 0 0 0,0 0 0 0 0,0 0 0 0 0,-1 0 0 0 0,9 0 0 0 0,-2-1-5716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13824 0 0,'11'32'314'0'0,"-11"-30"-234"0"0,1 0 0 0 0,-1 0 0 0 0,0 0 0 0 0,0 0-1 0 0,0 0 1 0 0,0 0 0 0 0,-1 3 0 0 0,1-2 387 0 0,1-9-375 0 0,0 3 32 0 0,0 1 1 0 0,0 0-1 0 0,0 0 1 0 0,0 0-1 0 0,0 0 1 0 0,1 0 0 0 0,-1 0-1 0 0,1 0 1 0 0,-1 0-1 0 0,1 1 1 0 0,2-3 0 0 0,9-10 2123 0 0,-9 9-1772 0 0,0 0-1 0 0,0 1 1 0 0,1 0-1 0 0,0 0 1 0 0,-1 0-1 0 0,7-3 1 0 0,-6 3-175 0 0,1 0 1 0 0,-1 0-1 0 0,1-1 1 0 0,6-8-1 0 0,3-4 424 0 0,2-5 30 0 0,-8 8-592 0 0,5-11-154 0 0,-8 9-9 0 0,-5 15 0 0 0,0 0 0 0 0,0-1 0 0 0,-1 1 0 0 0,1-1 0 0 0,-1 1 0 0 0,1-1 0 0 0,-1 1 0 0 0,1-1 0 0 0,-1 1 0 0 0,0-1 0 0 0,0 1 0 0 0,0-1 0 0 0,0 1 0 0 0,0-1 0 0 0,0 1 0 0 0,0-1 0 0 0,0 1 0 0 0,-1-1 0 0 0,1 1 0 0 0,-1-1 0 0 0,1 1 0 0 0,-1-1 0 0 0,0-1 0 0 0,-2-1 0 0 0,1-1 0 0 0,-1 1 0 0 0,1 0 0 0 0,-1 1 0 0 0,0-1 0 0 0,0 0 0 0 0,-1 1 0 0 0,1 0 0 0 0,-1 0 0 0 0,0 0 0 0 0,0 0 0 0 0,0 0 0 0 0,-4-2 0 0 0,5 4 0 0 0,1 0 0 0 0,-1 0 0 0 0,1 0 0 0 0,-1 0 0 0 0,1 1 0 0 0,-1-1 0 0 0,1 1 0 0 0,-1 0 0 0 0,0-1 0 0 0,1 1 0 0 0,-1 0 0 0 0,1 0 0 0 0,-1 1 0 0 0,0-1 0 0 0,1 1 0 0 0,-1-1 0 0 0,1 1 0 0 0,-1 0 0 0 0,1 0 0 0 0,-1 0 0 0 0,1 0 0 0 0,-1 0 0 0 0,1 0 0 0 0,0 1 0 0 0,-4 2 0 0 0,3 0 1 0 0,0-1 0 0 0,0 1-1 0 0,0-1 1 0 0,0 1 0 0 0,1 0-1 0 0,-1 0 1 0 0,1 0 0 0 0,0 0-1 0 0,1 0 1 0 0,-1 0 0 0 0,1 1 0 0 0,-2 6-1 0 0,0 7 53 0 0,-2 32-1 0 0,5-41-28 0 0,0 0-15 0 0,0 0 0 0 0,1 1 0 0 0,0-1 0 0 0,0 0 0 0 0,1 0 0 0 0,1 1 0 0 0,0-2 0 0 0,7 18 0 0 0,4 3-18 0 0,21 31-1 0 0,-32-56 9 0 0,6 13-50 0 0,-8-14 42 0 0,0 0 0 0 0,1 0 0 0 0,0 0 0 0 0,-1-1 0 0 0,1 1 0 0 0,0-1-1 0 0,0 1 1 0 0,0-1 0 0 0,1 1 0 0 0,2 1 0 0 0,-2-1-1 0 0,1-1 1 0 0,0 1-1 0 0,0-1 0 0 0,0 0 0 0 0,0 0 1 0 0,0 0-1 0 0,0-1 0 0 0,1 1 0 0 0,-1-1 1 0 0,5 1-1 0 0,-7-2-17 0 0,1 0 0 0 0,-1 0 1 0 0,0 0-1 0 0,0-1 0 0 0,0 1 0 0 0,1 0 1 0 0,-1-1-1 0 0,0 1 0 0 0,0-1 0 0 0,0 0 1 0 0,0 0-1 0 0,0 0 0 0 0,0 0 0 0 0,0 0 1 0 0,0 0-1 0 0,0 0 0 0 0,0-1 0 0 0,-1 1 1 0 0,1-1-1 0 0,0 1 0 0 0,-1-1 0 0 0,3-3 1 0 0,4-6-1773 0 0,-1-1 0 0 0,12-25 0 0 0,-13 24 1044 0 0,12-20-1570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11976 0 0,'0'91'546'0'0,"-1"-84"-471"0"0,1 1 0 0 0,0-1 0 0 0,1 0 0 0 0,-1 0 0 0 0,1 0 0 0 0,1 0 0 0 0,-1 0 0 0 0,1 0 0 0 0,5 11 0 0 0,-7-17 43 0 0,0 1 1 0 0,1-1 0 0 0,-1 0 0 0 0,1 0 0 0 0,-1 0-1 0 0,1 0 1 0 0,0 0 0 0 0,-1 0 0 0 0,1 0 0 0 0,0 0 0 0 0,0 0-1 0 0,0-1 1 0 0,-1 1 0 0 0,1 0 0 0 0,0 0 0 0 0,0-1-1 0 0,0 1 1 0 0,0-1 0 0 0,0 1 0 0 0,0-1 0 0 0,1 1 0 0 0,-1-1-1 0 0,0 1 1 0 0,0-1 0 0 0,0 0 0 0 0,0 0 0 0 0,0 0-1 0 0,1 1 1 0 0,-1-1 0 0 0,0 0 0 0 0,0 0 0 0 0,0-1 0 0 0,2 1-1 0 0,3-2 977 0 0,-1 0 0 0 0,0 0 0 0 0,1 0 0 0 0,-1-1 0 0 0,8-5 0 0 0,8-3 594 0 0,-14 8-1601 0 0,0 0-1 0 0,0 1 1 0 0,0 0 0 0 0,1 1 0 0 0,-1-1-1 0 0,0 1 1 0 0,1 1 0 0 0,-1-1 0 0 0,1 1-1 0 0,12 2 1 0 0,-16-2-145 0 0,-1 1-1 0 0,1-1 0 0 0,-1-1 1 0 0,1 1-1 0 0,-1 0 0 0 0,0-1 1 0 0,1 0-1 0 0,3-1 0 0 0,15-6-4253 0 0,-12 4-3682 0 0</inkml:trace>
  <inkml:trace contextRef="#ctx0" brushRef="#br0" timeOffset="1">181 5 10136 0 0,'-4'-4'8170'0'0,"2"9"-7612"0"0,0 1-1 0 0,0-1 1 0 0,0 1 0 0 0,0-1-1 0 0,1 1 1 0 0,0 0 0 0 0,0-1-1 0 0,1 1 1 0 0,-1 0 0 0 0,1 0-1 0 0,1 7 1 0 0,2 11 233 0 0,6 31 0 0 0,-8-51-712 0 0,9 45 347 0 0,-4-12-353 0 0,2-1 0 0 0,1 0 1 0 0,17 41-1 0 0,-10-45-1277 0 0,-6-4-443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41 2760 0 0,'-1'-8'543'0'0,"3"-23"13596"0"0,-2 31-13903 0 0,-1 0 0 0 0,1-1 1 0 0,-1 1-1 0 0,1 0 0 0 0,-1 0 1 0 0,1 0-1 0 0,0 0 0 0 0,-1 0 1 0 0,1 0-1 0 0,-1 0 0 0 0,1-1 1 0 0,-1 1-1 0 0,1 0 0 0 0,-1 1 1 0 0,1-1-1 0 0,0 0 0 0 0,-1 0 1 0 0,1 0-1 0 0,-1 0 1 0 0,1 0-1 0 0,-1 0 0 0 0,1 0 1 0 0,-1 1-1 0 0,-23 63 1569 0 0,9-32-1221 0 0,8-16-432 0 0,0 0 0 0 0,-13 18 0 0 0,-12 10-70 0 0,-12 20-357 0 0,42-61 269 0 0,0-1 1 0 0,0 1-1 0 0,0-1 1 0 0,0 1-1 0 0,-1-1 1 0 0,1 0-1 0 0,-1 0 1 0 0,0 0-1 0 0,1 0 1 0 0,-1 0-1 0 0,0-1 1 0 0,0 0-1 0 0,0 1 1 0 0,0-1-1 0 0,-1 0 1 0 0,1 0-1 0 0,-6 0 0 0 0,6 0 4 0 0,-1 0 0 0 0,0 0 0 0 0,1 0 0 0 0,-1 0 0 0 0,0 1 0 0 0,1-1 0 0 0,0 1 0 0 0,-1 0 0 0 0,1 0 0 0 0,0 0 0 0 0,0 0 0 0 0,0 1 0 0 0,0-1-1 0 0,0 1 1 0 0,1 0 0 0 0,-5 5 0 0 0,4-2 2 0 0,-1-1 0 0 0,1 1 0 0 0,0 0 0 0 0,1 0 0 0 0,-1 0 0 0 0,1 0 0 0 0,0 0 0 0 0,1 1 0 0 0,0-1 0 0 0,0 0 0 0 0,0 1 0 0 0,0-1 0 0 0,2 13 0 0 0,-1-18 0 0 0,0 1 0 0 0,0 0 0 0 0,0-1 0 0 0,0 1 0 0 0,0 0 0 0 0,0 0 0 0 0,-1-1 0 0 0,1 1 0 0 0,-1 0 0 0 0,1-1 0 0 0,-1 1 0 0 0,1 0 0 0 0,-1-1 0 0 0,0 1 0 0 0,0-1 0 0 0,0 1 0 0 0,0-1 0 0 0,0 0 0 0 0,-2 3 0 0 0,1-2 0 0 0,1 0 0 0 0,-1 0 0 0 0,1 0 0 0 0,-1 1 0 0 0,1-1 0 0 0,0 0 0 0 0,-2 5 0 0 0,3-6 0 0 0,-1 0 0 0 0,1 1 0 0 0,0-1 0 0 0,0 0 0 0 0,-1 1 0 0 0,1-1 0 0 0,0 0 0 0 0,0 1 0 0 0,0-1 0 0 0,1 0 0 0 0,-1 0 0 0 0,0 1 0 0 0,0-1 0 0 0,1 0 0 0 0,-1 0 0 0 0,1 1 0 0 0,-1-1 0 0 0,1 0 0 0 0,-1 0 0 0 0,2 2 0 0 0,1 0 0 0 0,-1-1 0 0 0,0 0 0 0 0,1 1 0 0 0,-1-1 0 0 0,1 0 0 0 0,4 2 0 0 0,-5-3 0 0 0,0-1 0 0 0,0 1 0 0 0,0-1 0 0 0,0 1 0 0 0,0-1 0 0 0,0 0 0 0 0,0 0 0 0 0,0 0 0 0 0,0 0 0 0 0,4-1 0 0 0,4 0 0 0 0,40 1 3 0 0,-17-1-11 0 0,-1 1 1 0 0,35 5-1 0 0,-58-4-46 0 0,32 4-103 0 0,-38-5 113 0 0,0 0 1 0 0,0-1-1 0 0,0 1 1 0 0,0 0-1 0 0,-1-1 1 0 0,1 0-1 0 0,0 0 1 0 0,0 1-1 0 0,-1-2 1 0 0,1 1-1 0 0,4-3 1 0 0,15-12-1616 0 0,1 6-537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 13824 0 0,'-6'9'6749'0'0,"6"3"-4096"0"0,6 15-2932 0 0,-2-12 1334 0 0,-2 6-266 0 0,-2-15-621 0 0,1-1 0 0 0,-1 1 0 0 0,1 0 0 0 0,1-1 0 0 0,2 9 0 0 0,1-2-229 0 0,-1-1 0 0 0,5 25-1 0 0,-4-21 59 0 0,-4-13 4 0 0,0 0 1 0 0,0 0 0 0 0,0 0 0 0 0,0 0 0 0 0,-1 0-1 0 0,1 1 1 0 0,-1-1 0 0 0,1 0 0 0 0,-1 0-1 0 0,0 4 1 0 0,0-5 336 0 0,0-16-274 0 0,-7-190-354 0 0,6 193 277 0 0,1 0 1 0 0,1 0-1 0 0,0 0 0 0 0,5-22 0 0 0,7 3 24 0 0,-13 30 46 0 0,2 1 29 0 0,4 2-23 0 0,-1 0 0 0 0,-1 0 1 0 0,1 0-1 0 0,0 1 1 0 0,0-1-1 0 0,-1 1 0 0 0,0 0 1 0 0,1 1-1 0 0,-1-1 1 0 0,0 1-1 0 0,-1 0 0 0 0,6 6 1 0 0,4 8 156 0 0,20 33 1 0 0,-19-27-158 0 0,0 1-8 0 0,12 29 1 0 0,-17-34 22 0 0,-3-5-17 0 0,0 0 0 0 0,3 18 0 0 0,-4-13-379 0 0,-4-17 131 0 0,0 0 0 0 0,-1 1-1 0 0,1-1 1 0 0,-1 0 0 0 0,0 0-1 0 0,0 5 1 0 0,-2 9-3837 0 0,1-10 1093 0 0,-3 10-5226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9672 0 0,'3'23'2861'0'0,"12"-35"3363"0"0,-10 9-5607 0 0,0-1 1 0 0,-1 1 0 0 0,1 0-1 0 0,0 1 1 0 0,1-1-1 0 0,-1 1 1 0 0,9-3-1 0 0,0 1 542 0 0,28-3-1 0 0,-6-4-1163 0 0,8 3-3706 0 0,-31 5-4427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7280 0 0,'3'-12'15795'0'0,"-1"13"-15456"0"0,12 4-191 0 0,0 0-1 0 0,0 1 1 0 0,-1 1-1 0 0,0 0 1 0 0,-1 1 0 0 0,18 13-1 0 0,113 78 301 0 0,-111-77-448 0 0,-1 1 0 0 0,29 29 0 0 0,-15-12 0 0 0,30 31-10 0 0,-39-35-41 0 0,32 41 0 0 0,-35-39 35 0 0,26 35-50 0 0,-49-60 46 0 0,0 0 1 0 0,-1 0 0 0 0,11 22-1 0 0,-10-19-29 0 0,-9-15 33 0 0,0 1 1 0 0,1 0-1 0 0,-1 0 1 0 0,0-1 0 0 0,0 1-1 0 0,0 0 1 0 0,-1 0 0 0 0,1 0-1 0 0,0 1 1 0 0,-1-1 0 0 0,1 0-1 0 0,-1 0 1 0 0,0 0 0 0 0,1 4-1 0 0,3 14-165 0 0,-3-16 88 0 0,-1-1 1 0 0,1 0-1 0 0,0 0 1 0 0,-1 0 0 0 0,1 6-1 0 0,-1 0 181 0 0,0-9-213 0 0,0 0 0 0 0,0 1-1 0 0,0-1 1 0 0,0 1 0 0 0,0-1-1 0 0,0 0 1 0 0,1 1 0 0 0,-1-1-1 0 0,0 1 1 0 0,0-1 0 0 0,0 0-1 0 0,0 1 1 0 0,0-1 0 0 0,1 0-1 0 0,-1 1 1 0 0,0-1 0 0 0,0 0-1 0 0,0 1 1 0 0,1-1 0 0 0,-1 0-1 0 0,0 0 1 0 0,1 1 0 0 0,-1-1-1 0 0,1 1 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18975 0 0,'1'3'226'0'0,"-1"1"0"0"0,1 0 0 0 0,0 0 0 0 0,0-1 0 0 0,0 1 0 0 0,0-1 0 0 0,1 1 0 0 0,0-1 0 0 0,3 6 0 0 0,7 18 1190 0 0,-10-20-993 0 0,1-1 0 0 0,0 1 0 0 0,0-1 0 0 0,8 11 0 0 0,-9-12-336 0 0,0-1 1 0 0,0 1-1 0 0,0-1 1 0 0,-1 1-1 0 0,1-1 1 0 0,0 10 0 0 0,3 8 68 0 0,0 6-156 0 0,-5-28 0 0 0,0 0 0 0 0,0 1 0 0 0,0-1 0 0 0,0 0 0 0 0,0 1 0 0 0,0-1 0 0 0,1 0 0 0 0,-1 1 0 0 0,0-1 0 0 0,0 0 0 0 0,0 1 0 0 0,0-1 0 0 0,-1 0 0 0 0,1 1 0 0 0,0-1 0 0 0,0 0 0 0 0,0 1 0 0 0,0-1 0 0 0,0 0 0 0 0,0 1 0 0 0,0-1 0 0 0,-1 1 0 0 0,-5-3 0 0 0,-6-9 0 0 0,5-3 0 0 0,0-1 0 0 0,1 0 0 0 0,0 0 0 0 0,-4-20 0 0 0,8 25 0 0 0,0 1 0 0 0,1 0 0 0 0,0 0 0 0 0,1-1 0 0 0,0 1 0 0 0,1 0 0 0 0,0 0 0 0 0,0-1 0 0 0,3-10 0 0 0,1 7 195 0 0,0 0 0 0 0,0 1 0 0 0,1-1 0 0 0,1 1-1 0 0,0 0 1 0 0,11-14 0 0 0,1-2 64 0 0,-16 23-205 0 0,1 0 0 0 0,0 0 0 0 0,0 0 0 0 0,0 0 1 0 0,0 1-1 0 0,1 0 0 0 0,8-6 0 0 0,-13 10-56 0 0,0 0-1 0 0,0-1 0 0 0,1 1 1 0 0,-1 0-1 0 0,0 0 1 0 0,0 0-1 0 0,1-1 1 0 0,-1 1-1 0 0,0 0 1 0 0,1 0-1 0 0,-1 0 0 0 0,0 0 1 0 0,1-1-1 0 0,-1 1 1 0 0,0 0-1 0 0,1 0 1 0 0,-1 0-1 0 0,0 0 1 0 0,1 0-1 0 0,-1 0 0 0 0,0 0 1 0 0,1 0-1 0 0,-1 0 1 0 0,0 0-1 0 0,1 0 1 0 0,-1 1-1 0 0,0-1 1 0 0,1 0-1 0 0,-1 0 0 0 0,0 0 1 0 0,1 0-1 0 0,-1 0 1 0 0,0 1-1 0 0,1-1 1 0 0,-1 0-1 0 0,0 0 0 0 0,0 0 1 0 0,1 1-1 0 0,-1-1 1 0 0,0 0-1 0 0,0 0 1 0 0,0 1-1 0 0,1-1 1 0 0,-1 1-1 0 0,2 9-143 0 0,-2-10 142 0 0,0 13 43 0 0,0-1 1 0 0,0 0-1 0 0,-2 1 0 0 0,1-1 1 0 0,-1 0-1 0 0,-5 13 1 0 0,3-6-19 0 0,-7 10-538 0 0,8-23 298 0 0,1 0 1 0 0,0 1-1 0 0,-2 7 0 0 0,3 7-373 0 0,1-20 592 0 0,0 0-1 0 0,0-1 1 0 0,0 1-1 0 0,0-1 1 0 0,0 1-1 0 0,0-1 1 0 0,0 1-1 0 0,0-1 1 0 0,0 1-1 0 0,0-1 1 0 0,0 1-1 0 0,0-1 1 0 0,1 1-1 0 0,-1-1 1 0 0,0 1-1 0 0,0-1 1 0 0,1 1-1 0 0,-1-1 1 0 0,0 1-1 0 0,0-1 1 0 0,1 1-1 0 0,-1-1 1 0 0,1 0-1 0 0,-1 1 1 0 0,0-1-1 0 0,1 0 1 0 0,-1 1-1 0 0,1-1 1 0 0,0 1-1 0 0,1 0 0 0 0,0 1 7 0 0,1 1-1 0 0,0-1 1 0 0,0 0-1 0 0,0 1 0 0 0,0-1 1 0 0,1-1-1 0 0,-1 1 1 0 0,0 0-1 0 0,1-1 1 0 0,0 0-1 0 0,-1 1 0 0 0,7 0 1 0 0,7 3 149 0 0,-15-4-141 0 0,-1 0 1 0 0,1 0 0 0 0,0-1 0 0 0,-1 1 0 0 0,1-1-1 0 0,0 1 1 0 0,0-1 0 0 0,-1 0 0 0 0,4 1 0 0 0,6-1 52 0 0,1 1 1 0 0,-1 0 0 0 0,1 1-1 0 0,21 6 1 0 0,-32-7-28 0 0,0 0 0 0 0,1-1 0 0 0,-1 1 0 0 0,0 0 0 0 0,0 0 0 0 0,0 0 1 0 0,0 0-1 0 0,0 0 0 0 0,0 0 0 0 0,0 0 0 0 0,0 0 0 0 0,-1 0 0 0 0,1 0 0 0 0,0 1 0 0 0,-1-1 0 0 0,1 0 0 0 0,-1 0 0 0 0,1 1 0 0 0,-1-1 0 0 0,1 0 0 0 0,-1 1 0 0 0,0-1 0 0 0,0 1 0 0 0,0-1 0 0 0,0 0 0 0 0,0 1 0 0 0,0-1 1 0 0,0 3-1 0 0,-1 0 15 0 0,1-1 0 0 0,-1 1 0 0 0,0-1 0 0 0,0 1 0 0 0,0-1 0 0 0,0 1 1 0 0,0-1-1 0 0,-1 0 0 0 0,1 0 0 0 0,-4 5 0 0 0,0-3-10 0 0,1 0 0 0 0,-1 0 0 0 0,-1 0 0 0 0,1-1 0 0 0,-1 1 0 0 0,0-1 0 0 0,0-1 0 0 0,0 1 0 0 0,-9 3 0 0 0,4-3-40 0 0,0 0 0 0 0,0-1 0 0 0,-1 0-1 0 0,1-1 1 0 0,-14 2 0 0 0,23-4-23 0 0,0 0 0 0 0,0 0 1 0 0,0-1-1 0 0,0 1 0 0 0,0 0 1 0 0,0-1-1 0 0,0 1 0 0 0,0-1 1 0 0,0 0-1 0 0,0 1 0 0 0,1-1 1 0 0,-1 0-1 0 0,0 0 0 0 0,0 0 1 0 0,1-1-1 0 0,-1 1 0 0 0,1 0 1 0 0,-1-1-1 0 0,1 1 0 0 0,-1-1 1 0 0,1 1-1 0 0,0-1 0 0 0,0 1 1 0 0,-2-3-1 0 0,-6-7-83 0 0,9 10 60 0 0,-1 1-1 0 0,1-1 0 0 0,-1 0 1 0 0,0 1-1 0 0,1-1 1 0 0,-1 1-1 0 0,0-1 1 0 0,0 1-1 0 0,1-1 1 0 0,-1 1-1 0 0,0 0 1 0 0,0-1-1 0 0,0 1 0 0 0,0 0 1 0 0,1 0-1 0 0,-1 0 1 0 0,0-1-1 0 0,0 1 1 0 0,0 0-1 0 0,0 0 1 0 0,0 0-1 0 0,0 0 0 0 0,0 1 1 0 0,1-1-1 0 0,-1 0 1 0 0,0 0-1 0 0,0 0 1 0 0,0 1-1 0 0,0-1 1 0 0,1 0-1 0 0,-2 1 1 0 0,1 0-256 0 0,0-1 0 0 0,0 1 0 0 0,0-1 0 0 0,0 0 1 0 0,0 0-1 0 0,0 1 0 0 0,0-1 0 0 0,0 0 1 0 0,0 0-1 0 0,-1 0 0 0 0,1 0 0 0 0,0 0 1 0 0,0 0-1 0 0,-2-1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2 220 16064 0 0,'-1'-12'309'0'0,"1"9"-144"0"0,0 0-1 0 0,-1 0 0 0 0,2 0 1 0 0,-1 0-1 0 0,0 0 0 0 0,2-6 0 0 0,1 4 290 0 0,0 13 1959 0 0,11 60 2564 0 0,-9-52-4563 0 0,0 1 0 0 0,12 26 0 0 0,-13-35-376 0 0,0 0 0 0 0,0-1 0 0 0,1 1-1 0 0,0-1 1 0 0,1 0 0 0 0,10 12 0 0 0,-15-19-37 0 0,-1 1 0 0 0,1-1 0 0 0,-1 1 0 0 0,0-1 0 0 0,1 0 0 0 0,-1 1 0 0 0,1-1 0 0 0,-1 0 0 0 0,1 1 0 0 0,-1-1 0 0 0,1 0 0 0 0,0 0 0 0 0,-1 1 0 0 0,1-1 0 0 0,-1 0 0 0 0,1 0-1 0 0,-1 0 1 0 0,1 0 0 0 0,0 0 0 0 0,-1 0 0 0 0,1 0 0 0 0,-1 0 0 0 0,1 0 0 0 0,0 0 0 0 0,-1 0 0 0 0,1 0 0 0 0,-1 0 0 0 0,1 0 0 0 0,-1-1 0 0 0,1 1 0 0 0,0 0 0 0 0,-1 0 0 0 0,1-1 0 0 0,0 1 0 0 0,-1-1 0 0 0,1 1-1 0 0,0 0 1 0 0,-1-1-1 0 0,1 1 1 0 0,0 0 0 0 0,-1-1-1 0 0,1 1 1 0 0,0 0-1 0 0,-1 0 1 0 0,1 0-1 0 0,0 0 1 0 0,-1 0 0 0 0,1 0-1 0 0,0 0 1 0 0,-1 0-1 0 0,1 0 1 0 0,0 0 0 0 0,-1 0-1 0 0,1 0 1 0 0,0 0-1 0 0,-1 1 1 0 0,1-1-1 0 0,0 0 1 0 0,-1 0 0 0 0,1 1-1 0 0,0-1 1 0 0,-1 0-1 0 0,1 1 1 0 0,-1-1-1 0 0,1 1 1 0 0,-1-1 0 0 0,1 1-1 0 0,9 9 0 0 0,-9-8 0 0 0,1 0 0 0 0,0 0 0 0 0,-1-1 0 0 0,1 1 0 0 0,0 0 0 0 0,0-1 0 0 0,0 1 0 0 0,1-1 0 0 0,-1 1 0 0 0,0-1 0 0 0,0 0 0 0 0,1 0 0 0 0,-1 0 0 0 0,4 1 0 0 0,9-4 0 0 0,-14 2 0 0 0,1-1 0 0 0,-1 1 0 0 0,1 0 0 0 0,0 0 0 0 0,-1 0 0 0 0,1 0 0 0 0,0 0 0 0 0,-1 0 0 0 0,1 0 0 0 0,-1 0 0 0 0,1 0 0 0 0,0 1 0 0 0,-1-1 0 0 0,1 1 0 0 0,-1-1 0 0 0,1 1 0 0 0,1 1 0 0 0,23 22 0 0 0,-22-20 0 0 0,0 0 0 0 0,0 0 0 0 0,0 0 0 0 0,0-1 0 0 0,1 1 0 0 0,-1-1 0 0 0,7 3 0 0 0,-10-5 1 0 0,0-1-1 0 0,0 0 1 0 0,0 0-1 0 0,0 0 0 0 0,0 0 1 0 0,0 0-1 0 0,0 0 1 0 0,0 0-1 0 0,0 0 1 0 0,0 0-1 0 0,0 0 0 0 0,0 0 1 0 0,0-1-1 0 0,0 1 1 0 0,0 0-1 0 0,0-1 1 0 0,0 1-1 0 0,0-1 1 0 0,0 1-1 0 0,-1-1 0 0 0,1 1 1 0 0,0-1-1 0 0,0 0 1 0 0,0 1-1 0 0,-1-1 1 0 0,2-1-1 0 0,2-3 7 0 0,0 0-1 0 0,-1 0 0 0 0,5-9 1 0 0,0 0 9 0 0,-7 12-13 0 0,0 0 1 0 0,1 1-1 0 0,-1-1 1 0 0,0 0-1 0 0,1 1 1 0 0,-1-1-1 0 0,1 1 1 0 0,0 0-1 0 0,-1-1 1 0 0,1 1-1 0 0,0 0 1 0 0,3-2-1 0 0,-4 3 5 0 0,0 0 1 0 0,1 0-1 0 0,-1 0 0 0 0,0 0 0 0 0,0 0 1 0 0,0 0-1 0 0,0 0 0 0 0,0 1 0 0 0,1-1 1 0 0,-1 0-1 0 0,0 1 0 0 0,0-1 0 0 0,0 1 1 0 0,0-1-1 0 0,0 1 0 0 0,0-1 0 0 0,0 1 1 0 0,0 0-1 0 0,0-1 0 0 0,-1 1 0 0 0,1 0 1 0 0,0 0-1 0 0,0 0 0 0 0,0 1 1 0 0,0-1 8 0 0,0 0 0 0 0,0 0 0 0 0,0 0 0 0 0,0 0 1 0 0,0 0-1 0 0,1 0 0 0 0,-1 0 0 0 0,0-1 0 0 0,0 1 1 0 0,1 0-1 0 0,-1-1 0 0 0,2 1 0 0 0,-3-1-8 0 0,1 0 0 0 0,0 0 1 0 0,-1 0-1 0 0,1 0 0 0 0,0 0 0 0 0,-1-1 0 0 0,1 1 0 0 0,0 0 1 0 0,-1 0-1 0 0,1-1 0 0 0,0 1 0 0 0,-1 0 0 0 0,1-1 0 0 0,-1 1 1 0 0,1-1-1 0 0,-1 1 0 0 0,1-1 0 0 0,-1 1 0 0 0,0-1 1 0 0,1 1-1 0 0,-1-1 0 0 0,1 0 0 0 0,-1 1 0 0 0,0-1 0 0 0,0 1 1 0 0,1-1-1 0 0,-1 0 0 0 0,0 1 0 0 0,0-2 0 0 0,4-7 103 0 0,-1-1 0 0 0,0 1 1 0 0,-1-1-1 0 0,0 0 0 0 0,-1 0 0 0 0,0 1 0 0 0,0-1 1 0 0,-1 0-1 0 0,-1 0 0 0 0,1 0 0 0 0,-2 0 0 0 0,1 0 0 0 0,-1 1 1 0 0,-5-15-1 0 0,0 5-62 0 0,0 0 1 0 0,-1 1 0 0 0,0 0 0 0 0,-2 1-1 0 0,0 0 1 0 0,-15-19 0 0 0,15 23 106 0 0,-1 0-1 0 0,-1 1 1 0 0,0 0 0 0 0,0 1 0 0 0,-1 1 0 0 0,-1-1-1 0 0,-27-14 1 0 0,36 22-257 0 0,0 1 1 0 0,0 0-1 0 0,-1 0 0 0 0,1 1 0 0 0,0-1 1 0 0,-1 1-1 0 0,1 0 0 0 0,-1 1 0 0 0,1-1 1 0 0,-1 1-1 0 0,1 1 0 0 0,-1-1 0 0 0,1 1 1 0 0,-1-1-1 0 0,1 1 0 0 0,-1 1 0 0 0,1-1 1 0 0,0 1-1 0 0,0 0 0 0 0,0 0 1 0 0,0 1-1 0 0,0 0 0 0 0,0-1 0 0 0,0 2 1 0 0,1-1-1 0 0,0 0 0 0 0,-1 1 0 0 0,1 0 1 0 0,1 0-1 0 0,-7 8 0 0 0,6-8-343 0 0,1 1-1 0 0,0-1 1 0 0,0 1 0 0 0,1 0-1 0 0,-1 0 1 0 0,1 0-1 0 0,0 0 1 0 0,0 0 0 0 0,1 1-1 0 0,0-1 1 0 0,0 0-1 0 0,0 1 1 0 0,0-1 0 0 0,1 1-1 0 0,0-1 1 0 0,0 1-1 0 0,1 5 1 0 0,3 9-1596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5528 0 0,'0'0'422'0'0,"2"0"-276"0"0,27 1 887 0 0,-19 1 1850 0 0,0-1 0 0 0,-1 1 1 0 0,1 1-1 0 0,18 7 0 0 0,12 2 1062 0 0,-14-4-2353 0 0,-1-1-569 0 0,-17-5-731 0 0,0 0 0 0 0,0 1-1 0 0,0 0 1 0 0,-1 0 0 0 0,1 0 0 0 0,-1 1-1 0 0,7 5 1 0 0,-13-8-249 0 0,0 0 1 0 0,1 1-1 0 0,-1-1 0 0 0,0 0 0 0 0,1-1 1 0 0,-1 1-1 0 0,1 0 0 0 0,-1 0 1 0 0,1-1-1 0 0,0 1 0 0 0,-1-1 0 0 0,1 1 1 0 0,-1-1-1 0 0,1 0 0 0 0,0 1 0 0 0,0-1 1 0 0,-1 0-1 0 0,1 0 0 0 0,0 0 0 0 0,-1-1 1 0 0,1 1-1 0 0,0 0 0 0 0,-1 0 1 0 0,1-1-1 0 0,0 1 0 0 0,-1-1 0 0 0,1 0 1 0 0,2-1-1 0 0,-3 2-46 0 0,0-1 4 0 0,-1 1 0 0 0,1 0-1 0 0,-1 0 1 0 0,1 0 0 0 0,-1 0 0 0 0,1 0 0 0 0,-1 0-1 0 0,1 0 1 0 0,0 0 0 0 0,-1 0 0 0 0,1 0 0 0 0,-1 0-1 0 0,1 0 1 0 0,0 0 0 0 0,-1 0 0 0 0,1 0-1 0 0,-1 1 1 0 0,1-1 0 0 0,-1 0 0 0 0,1 0 0 0 0,-1 1-1 0 0,1-1 1 0 0,-1 0 0 0 0,1 1 0 0 0,-1-1 0 0 0,0 1-1 0 0,1-1 1 0 0,-1 0 0 0 0,1 1 0 0 0,-1 0 0 0 0,9 17-5 0 0,-7-13 3 0 0,7 15-491 0 0,21 33 0 0 0,-26-46 274 0 0,1 0 0 0 0,0-1 0 0 0,1 1 0 0 0,0-1 0 0 0,0 0 0 0 0,0 0 0 0 0,11 7 0 0 0,-4-9-1318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3680 0 0,'1'-1'8994'0'0,"9"-8"-2949"0"0,-7 6-5318 0 0,-1 0 1 0 0,1 1 0 0 0,-1 0-1 0 0,1-1 1 0 0,0 1-1 0 0,0 0 1 0 0,0 1 0 0 0,4-3-1 0 0,-4 3-468 0 0,14-6 312 0 0,0 2 0 0 0,1 0 1 0 0,25-4-1 0 0,-26 3-235 0 0,-15 5-374 0 0,0 0-1 0 0,1 0 0 0 0,-1 1 1 0 0,0-1-1 0 0,1 1 0 0 0,-1-1 1 0 0,4 1-1 0 0,2-7-2298 0 0</inkml:trace>
  <inkml:trace contextRef="#ctx0" brushRef="#br0" timeOffset="1">58 182 20183 0 0,'4'24'287'0'0,"-1"-13"131"0"0,-2 0-1 0 0,1 11 0 0 0,-2-20 72 0 0,4-2-195 0 0,15-5 709 0 0,34-7 926 0 0,-47 11-1907 0 0,1-1 0 0 0,-1 0 0 0 0,1 0 0 0 0,-1 0 0 0 0,7-5 0 0 0,4 0-8 0 0,-14 5-305 0 0,0 0 0 0 0,0 0 0 0 0,0 0 0 0 0,0 0-1 0 0,0 0 1 0 0,4-5 0 0 0,11-8-4716 0 0,-4 10-2955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40 340 11056 0 0,'1'-2'59'0'0,"-1"0"1"0"0,0 0-1 0 0,0 0 1 0 0,0 1 0 0 0,-1-1-1 0 0,1 0 1 0 0,0 0-1 0 0,-1 0 1 0 0,0-2 0 0 0,-3 6 371 0 0,-6 8-278 0 0,-6 7 7076 0 0,22-9-6410 0 0,0-1 0 0 0,0 1 1 0 0,0 0-1 0 0,-1 0 0 0 0,5 11 1 0 0,8 11-119 0 0,-14-25-643 0 0,0 1 0 0 0,-1-1 1 0 0,1 1-1 0 0,-1 0 1 0 0,0 0-1 0 0,-1 1 0 0 0,1-1 1 0 0,0 8-1 0 0,0-4-19 0 0,-1-1 0 0 0,1 0 0 0 0,1 0 0 0 0,4 9 0 0 0,-4-10-30 0 0,0 0 0 0 0,-1 0 0 0 0,0 1 0 0 0,3 16 0 0 0,-2 11-9 0 0,-3-18-76 0 0,6 21 0 0 0,-7-37 70 0 0,0 1-1 0 0,1-1 0 0 0,-1 0 1 0 0,0 1-1 0 0,0-1 0 0 0,0 0 1 0 0,-1 1-1 0 0,1-1 0 0 0,0 0 1 0 0,-1 1-1 0 0,-1 2 0 0 0,2-5 7 0 0,0 0 0 0 0,0 1 1 0 0,0-1-1 0 0,0 1 0 0 0,0-1 0 0 0,0 1 0 0 0,0-1 0 0 0,0 1 0 0 0,0-1 0 0 0,-1 0 0 0 0,1 1 0 0 0,0-1 1 0 0,0 1-1 0 0,-1-1 0 0 0,1 0 0 0 0,0 1 0 0 0,0-1 0 0 0,-1 0 0 0 0,1 1 0 0 0,0-1 0 0 0,-1 0 0 0 0,1 0 1 0 0,-1 1-1 0 0,1-1 0 0 0,0 0 0 0 0,-1 0 0 0 0,1 0 0 0 0,-1 1 0 0 0,1-1 0 0 0,0 0 0 0 0,-1 0 0 0 0,0 0 1 0 0,-3-4-18 0 0,3 2 9 0 0,-1 0 0 0 0,1 0 0 0 0,0 0 0 0 0,0 0 0 0 0,0-1 0 0 0,0 1 0 0 0,0 0 0 0 0,0-1 0 0 0,0 1 0 0 0,1-1 0 0 0,-1 1 0 0 0,1-1 0 0 0,0 1 0 0 0,0-4 0 0 0,0 1-2 0 0,-1 1 1 0 0,0-1-1 0 0,0 1 1 0 0,-2-9-1 0 0,-1 5-4 0 0,0 1 0 0 0,1-1 0 0 0,1 0 0 0 0,-1 0 0 0 0,1-1-1 0 0,1 1 1 0 0,-1 0 0 0 0,1-15 0 0 0,0 16 6 0 0,0 0 0 0 0,0 1 0 0 0,0-1 0 0 0,-1 0 0 0 0,0 1 0 0 0,0-1 0 0 0,-6-10 0 0 0,-5-17-4 0 0,7 9 12 0 0,0 0 0 0 0,-2-29 0 0 0,-1 11 0 0 0,6 31 0 0 0,1 0 0 0 0,0 0 0 0 0,0-16 0 0 0,4-8 10 0 0,0-8 44 0 0,-3 25-23 0 0,0 13-16 0 0,0 0 0 0 0,1 0 0 0 0,0-1 0 0 0,0 1 0 0 0,1 0 0 0 0,1-11 0 0 0,2 4 20 0 0,0 0-1 0 0,0-1 0 0 0,13-22 0 0 0,-16 32-33 0 0,1 1-1 0 0,0 0 0 0 0,0 0 1 0 0,0 1-1 0 0,0-1 0 0 0,1 0 1 0 0,-1 1-1 0 0,1-1 0 0 0,-1 1 1 0 0,1 0-1 0 0,0 0 0 0 0,0 0 1 0 0,0 0-1 0 0,0 1 0 0 0,0-1 1 0 0,1 1-1 0 0,-1-1 0 0 0,0 1 1 0 0,1 0-1 0 0,5 0 0 0 0,8 1 0 0 0,-14 1 38 0 0,-1 0 0 0 0,1-1 0 0 0,0 1 0 0 0,-1 0 0 0 0,1 1 0 0 0,-1-1 0 0 0,1 0 0 0 0,-1 1 0 0 0,1 0 0 0 0,-1-1 0 0 0,0 1 0 0 0,0 0 0 0 0,0 0 0 0 0,0 0 0 0 0,0 0 0 0 0,-1 1 0 0 0,1-1 0 0 0,-1 0 0 0 0,1 1 0 0 0,-1-1 0 0 0,0 1 0 0 0,2 3 0 0 0,0 5 185 0 0,0 1 0 0 0,-1-1 0 0 0,0 1-1 0 0,0 13 1 0 0,-1-10-171 0 0,-1-11-52 0 0,0 1 0 0 0,0 0 0 0 0,-1 0 0 0 0,0-1 0 0 0,0 1 0 0 0,0 0 0 0 0,-3 7 0 0 0,2-7 0 0 0,0 1 0 0 0,1-1 0 0 0,0 0 0 0 0,0 1 0 0 0,-1 7 0 0 0,2-10-12 0 0,-1 0 0 0 0,1 0-1 0 0,-1 0 1 0 0,0 0 0 0 0,0-1 0 0 0,0 1-1 0 0,0 0 1 0 0,-1-1 0 0 0,1 1 0 0 0,-1 0-1 0 0,1-1 1 0 0,-4 4 0 0 0,-9 15-230 0 0,9-14-242 0 0,4-6 445 0 0,1 0-1 0 0,-1-1 1 0 0,1 1 0 0 0,-1 0 0 0 0,1-1-1 0 0,-1 1 1 0 0,1 0 0 0 0,-1-1 0 0 0,1 1 0 0 0,-1 0-1 0 0,1 0 1 0 0,0 0 0 0 0,0-1 0 0 0,-1 1 0 0 0,1 0-1 0 0,0 0 1 0 0,0 0 0 0 0,0 0 0 0 0,0 0-1 0 0,0-1 1 0 0,0 1 0 0 0,0 0 0 0 0,0 2 0 0 0,7 3-123 0 0,-5-4 88 0 0,-1-2-121 0 0,0 0 191 0 0,1-1 0 0 0,-1 1 0 0 0,1 0 0 0 0,-1 0-1 0 0,1 1 1 0 0,-1-1 0 0 0,0 0 0 0 0,1 0 0 0 0,-1 1 0 0 0,0-1 0 0 0,1 0 0 0 0,1 2 0 0 0,0-1 1 0 0,0 0 1 0 0,0 1-1 0 0,0-1 1 0 0,0-1-1 0 0,0 1 1 0 0,6 1-1 0 0,49 14 261 0 0,-55-14-229 0 0,0-1 0 0 0,0 1 1 0 0,-1-1-1 0 0,1 1 1 0 0,0 0-1 0 0,0 0 0 0 0,-1 0 1 0 0,1 0-1 0 0,3 4 0 0 0,6 5 100 0 0,-11-11-120 0 0,-1 0 0 0 0,1 0-1 0 0,-1 0 1 0 0,1 0 0 0 0,0 0-1 0 0,-1 0 1 0 0,1 0 0 0 0,-1 0-1 0 0,1 0 1 0 0,0 0 0 0 0,-1-1-1 0 0,1 1 1 0 0,-1 0 0 0 0,1-1-1 0 0,-1 1 1 0 0,1 0 0 0 0,-1-1 0 0 0,1 1-1 0 0,-1 0 1 0 0,1-1 0 0 0,-1 1-1 0 0,1-1 1 0 0,-1 1 0 0 0,1-2-1 0 0,0 2 122 0 0,1 15 106 0 0,-1-13-198 0 0,0 0 1 0 0,-1 1 0 0 0,1-1 0 0 0,-1 0 0 0 0,0 0 0 0 0,0 0 0 0 0,0 1 0 0 0,0-1 0 0 0,0 0-1 0 0,0 0 1 0 0,0 1 0 0 0,-2 3 0 0 0,0-3 36 0 0,-8 15 228 0 0,10-18-296 0 0,0 1-1 0 0,0-1 1 0 0,0 0 0 0 0,0 0-1 0 0,0 1 1 0 0,0-1-1 0 0,0 0 1 0 0,-1 0 0 0 0,1 0-1 0 0,0 1 1 0 0,0-1-1 0 0,0 0 1 0 0,0 0 0 0 0,-1 0-1 0 0,1 0 1 0 0,0 1-1 0 0,0-1 1 0 0,-1 0 0 0 0,1 0-1 0 0,0 0 1 0 0,0 0-1 0 0,0 0 1 0 0,-1 0 0 0 0,1 0-1 0 0,0 0 1 0 0,0 0 0 0 0,-1 0-1 0 0,1 0 1 0 0,0 1-1 0 0,0-1 1 0 0,-1-1 0 0 0,1 1-1 0 0,0 0 1 0 0,0 0-1 0 0,-1 0 1 0 0,1 0 0 0 0,0 0-1 0 0,0 0 1 0 0,-1 0-1 0 0,1 0 1 0 0,0 0 0 0 0,0 0-1 0 0,0-1 1 0 0,-1 1-1 0 0,1 0 1 0 0,0 0 0 0 0,0 0-1 0 0,0 0 1 0 0,-1-1 0 0 0,1 1-1 0 0,0 0 1 0 0,0 0-1 0 0,0 0 1 0 0,0-1 0 0 0,0 1-1 0 0,-1 0 1 0 0,-24-48 214 0 0,16 39-153 0 0,8 9-65 0 0,1-1 0 0 0,0 1 0 0 0,-1 0 0 0 0,1 0 0 0 0,0 0 0 0 0,-1 0 0 0 0,1 0 0 0 0,0 0-1 0 0,-1 0 1 0 0,1 0 0 0 0,0 0 0 0 0,-1 0 0 0 0,1 0 0 0 0,0 0 0 0 0,-1 0 0 0 0,1 1 0 0 0,0-1-1 0 0,-1 0 1 0 0,1 0 0 0 0,0 0 0 0 0,-1 0 0 0 0,1 1 0 0 0,-2 1 9 0 0,0-1 1 0 0,1 1 0 0 0,-1 0-1 0 0,1 0 1 0 0,0 0-1 0 0,-1 0 1 0 0,0 4-1 0 0,-4 5 9 0 0,2-6-8 0 0,0-1 0 0 0,0 0 0 0 0,0 0 0 0 0,0 0 0 0 0,-1 0 0 0 0,-9 6 0 0 0,2-2 40 0 0,9-6-53 0 0,1-1 1 0 0,-1 1-1 0 0,1-1 0 0 0,-1 0 0 0 0,0 0 0 0 0,1 0 1 0 0,-1 0-1 0 0,0-1 0 0 0,0 1 0 0 0,0-1 1 0 0,0 0-1 0 0,0 0 0 0 0,0 0 0 0 0,1 0 0 0 0,-1 0 1 0 0,-4-1-1 0 0,2 0-46 0 0,1 0 1 0 0,0 0 0 0 0,-1-1-1 0 0,1 1 1 0 0,0-1-1 0 0,0 0 1 0 0,0 0-1 0 0,0 0 1 0 0,0-1 0 0 0,-4-3-1 0 0,-55-60-1979 0 0,63 66 1960 0 0,-1 0 0 0 0,1-1 0 0 0,0 1 1 0 0,0 0-1 0 0,-1 0 0 0 0,1-1 0 0 0,0 1 0 0 0,-1 0 1 0 0,1 0-1 0 0,0-1 0 0 0,0 1 0 0 0,-1 0 0 0 0,1 0 0 0 0,-1 0 1 0 0,1-1-1 0 0,0 1 0 0 0,-1 0 0 0 0,1 0 0 0 0,0 0 1 0 0,-1 0-1 0 0,1 0 0 0 0,-1 0 0 0 0,1 0 0 0 0,0 0 0 0 0,-1 0 1 0 0,-1 10-1690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16991 0 0,'-8'-1'220'0'0,"6"1"-125"0"0,0 0 0 0 0,-1-1 1 0 0,1 1-1 0 0,0 0 0 0 0,0 0 1 0 0,-1 1-1 0 0,1-1 0 0 0,0 0 1 0 0,0 1-1 0 0,-1-1 0 0 0,1 1 1 0 0,0 0-1 0 0,0 0 0 0 0,0 0 1 0 0,0 0-1 0 0,-3 2 0 0 0,-7 7 563 0 0,10-5 2231 0 0,2-1-2787 0 0,1 0 0 0 0,0 0 0 0 0,0-1 0 0 0,0 1 0 0 0,0 0 0 0 0,0-1-1 0 0,1 1 1 0 0,-1-1 0 0 0,1 1 0 0 0,0-1 0 0 0,3 4 0 0 0,-3-4-16 0 0,-1 0 106 0 0,10 3 142 0 0,12 6-574 0 0,-20-11 50 0 0,6-6 112 0 0,-8 4 83 0 0,19-14 288 0 0,-19 14-287 0 0,0 0-1 0 0,0 0 0 0 0,-1 0 1 0 0,1 0-1 0 0,0 0 0 0 0,0-1 1 0 0,-1 1-1 0 0,1 0 0 0 0,-1 0 1 0 0,1-1-1 0 0,-1 1 0 0 0,0 0 1 0 0,1-1-1 0 0,-1 1 0 0 0,0 0 1 0 0,0-2-1 0 0,0 0-51 0 0,0 1 1 0 0,1 0-1 0 0,-1 0 1 0 0,0 0-1 0 0,1 0 1 0 0,0 0-1 0 0,1-3 1 0 0,-1 4 58 0 0,-1 0-1 0 0,1 0 1 0 0,-1 0-1 0 0,0 0 1 0 0,1 0 0 0 0,-1 0-1 0 0,0 0 1 0 0,1 0-1 0 0,-1 0 1 0 0,0 0 0 0 0,0 0-1 0 0,0 0 1 0 0,0 0 0 0 0,0 0-1 0 0,0 0 1 0 0,0 0-1 0 0,0-1 1 0 0,-1 1 0 0 0,1 0-1 0 0,0 0 1 0 0,-1 0-1 0 0,1 0 1 0 0,-1 1 0 0 0,1-1-1 0 0,-1-1 1 0 0,-4-6 376 0 0,5 7-378 0 0,-1 0 0 0 0,1 0 0 0 0,-1 0-1 0 0,1 0 1 0 0,-1 0 0 0 0,1 0-1 0 0,-1 1 1 0 0,0-1 0 0 0,0 0 0 0 0,1 0-1 0 0,-1 1 1 0 0,0-1 0 0 0,0 0-1 0 0,0 1 1 0 0,0-1 0 0 0,0 1 0 0 0,0-1-1 0 0,0 1 1 0 0,0-1 0 0 0,0 1-1 0 0,0 0 1 0 0,0-1 0 0 0,0 1 0 0 0,-1 0-1 0 0,0 0-37 0 0,0 0 0 0 0,0 0-1 0 0,0 0 1 0 0,0 0-1 0 0,0 0 1 0 0,0 0 0 0 0,0 0-1 0 0,0 1 1 0 0,0-1 0 0 0,0 1-1 0 0,1 0 1 0 0,-1-1 0 0 0,0 1-1 0 0,0 0 1 0 0,1 0 0 0 0,-3 2-1 0 0,2-2-827 0 0,0 1 0 0 0,1 0 0 0 0,-1-1 0 0 0,0 1 0 0 0,1 0 0 0 0,-1 0 0 0 0,-1 4 0 0 0,-3 6-6627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18743 0 0,'-1'0'152'0'0,"1"0"-119"0"0,0 0 0 0 0,0 0 0 0 0,0 0 0 0 0,-1 0 0 0 0,1 0 1 0 0,0 0-1 0 0,0 0 0 0 0,-1 1 0 0 0,1-1 0 0 0,0 0 0 0 0,0 0 1 0 0,-1 0-1 0 0,1 0 0 0 0,0 0 0 0 0,0 0 0 0 0,-1 0 0 0 0,1 0 1 0 0,0-1-1 0 0,0 1 0 0 0,0 0 0 0 0,-1 0 0 0 0,1 0 0 0 0,0 0 1 0 0,0 0-1 0 0,-1 0 0 0 0,1 0 0 0 0,0 0 0 0 0,0-1 0 0 0,0 1 0 0 0,-1 0 1 0 0,1 0-1 0 0,0 0 0 0 0,0 0 0 0 0,0-1 0 0 0,0 1 0 0 0,0 0 1 0 0,-1 0-1 0 0,1 0 0 0 0,0-1 0 0 0,0 1 0 0 0,0 0 0 0 0,0 0 1 0 0,0-1-1 0 0,0 1 0 0 0,0 0 0 0 0,0 0 0 0 0,0-1 0 0 0,0 1 1 0 0,0 0-1 0 0,0-4 2844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17479 0 0,'-4'17'844'0'0,"3"-15"270"0"0,2 0-784 0 0,0-1-304 0 0,0 0 35 0 0,-1 0 0 0 0,1 0-1 0 0,0 0 1 0 0,0 0 0 0 0,-1-1-1 0 0,1 1 1 0 0,0 0-1 0 0,0 0 1 0 0,0-1 0 0 0,0 1-1 0 0,0 0 1 0 0,0-1 0 0 0,0 1-1 0 0,0-1 1 0 0,0 0 0 0 0,0 1-1 0 0,0-1 1 0 0,0 0-1 0 0,0 1 1 0 0,0-1 0 0 0,2 0-1 0 0,-2 0-96 0 0,1 0 0 0 0,0 0-1 0 0,-1 0 1 0 0,1 0 0 0 0,0 0 0 0 0,-1 0-1 0 0,1-1 1 0 0,-1 1 0 0 0,1-1-1 0 0,0 1 1 0 0,-1-1 0 0 0,3-1-1 0 0,4-1-319 0 0,4-1-120 0 0</inkml:trace>
  <inkml:trace contextRef="#ctx0" brushRef="#br0" timeOffset="1">393 4 13824 0 0,'0'0'11582'0'0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8664 0 0,'0'0'6180'0'0,"5"9"-1017"0"0,-6-4-4732 0 0,0 1-1 0 0,0-1 0 0 0,-1 1 0 0 0,0-1 0 0 0,-5 9 0 0 0,-1 7-112 0 0,2-6-26 0 0,-1 0-1 0 0,-16 24 1 0 0,4-6-147 0 0,9-19-119 0 0,0 0 0 0 0,-1 0 0 0 0,0-1 0 0 0,-1-1 0 0 0,-22 18 0 0 0,-20 22-307 0 0,-13 24-363 0 0,66-74 662 0 0,0-2 0 0 0,1 0 0 0 0,-1 0 0 0 0,1 0 1 0 0,-1 1-1 0 0,1-1 0 0 0,0 0 0 0 0,-1 1 0 0 0,1-1 0 0 0,0 0 0 0 0,-1 1 0 0 0,1-1 0 0 0,0 1 0 0 0,-1-1 0 0 0,1 1 0 0 0,0-1 0 0 0,0 0 1 0 0,-1 2-1 0 0,1-2-18 0 0,0 1 1 0 0,0 0-1 0 0,0 0 1 0 0,0 0-1 0 0,0-1 1 0 0,0 1-1 0 0,0 0 1 0 0,0 0-1 0 0,0 0 1 0 0,0-1 0 0 0,0 1-1 0 0,1 0 1 0 0,-1 0-1 0 0,0-1 1 0 0,1 1-1 0 0,-1 0 1 0 0,0-1-1 0 0,1 1 1 0 0,-1 0-1 0 0,1-1 1 0 0,-1 1 0 0 0,1 0-1 0 0,-1-1 1 0 0,1 1-1 0 0,-1-1 1 0 0,1 1-1 0 0,0-1 1 0 0,-1 1-1 0 0,1-1 1 0 0,0 0-1 0 0,-1 1 1 0 0,1-1-1 0 0,1 1 1 0 0,1-1 0 0 0,-1 0 0 0 0,0 0 0 0 0,0-1 0 0 0,1 1 0 0 0,-1 0 0 0 0,0-1 0 0 0,0 0 0 0 0,4 0 0 0 0,2-2 42 0 0,32-2 719 0 0,-1-1-53 0 0,45 0-1 0 0,-67 5-630 0 0,-1 0 0 0 0,0-1 0 0 0,17-5 0 0 0,-16 3-45 0 0,-1 1 0 0 0,0 1 0 0 0,19-1 0 0 0,-26 3-140 0 0,0 1 0 0 0,-1-1 0 0 0,1 1 0 0 0,0 1 0 0 0,-1 0 0 0 0,1 0 0 0 0,-1 0 0 0 0,15 7 0 0 0,-22-8-256 0 0,1 0 0 0 0,-1-1 0 0 0,1 1 1 0 0,-1-1-1 0 0,1 0 0 0 0,0 1 0 0 0,-1-1 0 0 0,1 0 0 0 0,2 0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5 154 9672 0 0,'-5'-51'3856'0'0,"7"73"6742"0"0,3 9-6701 0 0,-1-8-4076 0 0,-1 1-1 0 0,0-1 1 0 0,-2 26 0 0 0,-3-29 204 0 0,1-1 0 0 0,2 1 0 0 0,0 0 0 0 0,5 32 0 0 0,-1-22-24 0 0,-4-23-15 0 0,-1 0 1 0 0,2 0-1 0 0,-1 0 1 0 0,1 0 0 0 0,4 10-1 0 0,0-7-58 0 0,-3-8-471 0 0,-2-19-492 0 0,-1 11 1056 0 0,-9-93-50 0 0,6 66 82 0 0,2-1 0 0 0,1 0 1 0 0,5-34-1 0 0,-1 24-216 0 0,-3 27 149 0 0,1 0-1 0 0,1-1 1 0 0,1 2-1 0 0,0-1 1 0 0,13-31 0 0 0,-16 46 58 0 0,0 0 1 0 0,0 0-1 0 0,0 0 1 0 0,0 0 0 0 0,1 0-1 0 0,-1 1 1 0 0,0-1-1 0 0,1 0 1 0 0,0 1-1 0 0,-1-1 1 0 0,1 1 0 0 0,0 0-1 0 0,0-1 1 0 0,-1 1-1 0 0,1 0 1 0 0,0 0 0 0 0,0 0-1 0 0,0 0 1 0 0,0 1-1 0 0,1-1 1 0 0,-1 1 0 0 0,0-1-1 0 0,0 1 1 0 0,4-1-1 0 0,-3 1-13 0 0,0 1-1 0 0,0-1 1 0 0,0 1-1 0 0,-1-1 1 0 0,1 1-1 0 0,0 0 1 0 0,-1 0 0 0 0,1 0-1 0 0,-1 0 1 0 0,1 0-1 0 0,-1 1 1 0 0,1-1-1 0 0,-1 1 1 0 0,0 0-1 0 0,0 0 1 0 0,0 0-1 0 0,0 0 1 0 0,0 0-1 0 0,2 3 1 0 0,1 2 13 0 0,-1 1 0 0 0,0 0 0 0 0,0 0 1 0 0,-1 0-1 0 0,3 11 0 0 0,4 9 32 0 0,34 101-37 0 0,-8-21-271 0 0,-34-101 66 0 0,0-1 0 0 0,0 1 1 0 0,0 0-1 0 0,-1 0 0 0 0,0 0 1 0 0,0 0-1 0 0,-1 0 0 0 0,1 0 1 0 0,-2 0-1 0 0,0 8 0 0 0,0-9-1539 0 0,0-1-1 0 0,-1 1 1 0 0,0-1-1 0 0,-4 10 0 0 0,-1-2-5697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4608 0 0,'0'0'208'0'0,"0"1"-9"0"0,3 6 1231 0 0,0-1 0 0 0,0 0 1 0 0,1 0-1 0 0,-1 0 1 0 0,8 9-1 0 0,2 2 971 0 0,0 1-909 0 0,-4-5-299 0 0,12 22 0 0 0,-19-30-1050 0 0,0 0 1 0 0,0 0 0 0 0,0 0 0 0 0,-1 0 0 0 0,1 0 0 0 0,-1 0-1 0 0,-1 1 1 0 0,1 8 0 0 0,2 12 90 0 0,-2-21-192 0 0,0 1 1 0 0,-1-1-1 0 0,0 1 0 0 0,0 10 0 0 0,-3 22-8 0 0,3-29-646 0 0,0 0 1 0 0,-1-1-1 0 0,-4 18 0 0 0,2-19-4146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7832 0 0,'0'0'12259'0'0,"1"-2"-11135"0"0,7-2-596 0 0,0 0 0 0 0,0 0 0 0 0,0 0 0 0 0,0 1 0 0 0,0 1-1 0 0,1-1 1 0 0,0 1 0 0 0,13-1 0 0 0,-10 1-390 0 0,0 1 0 0 0,0 1-1 0 0,0 0 1 0 0,19 2 0 0 0,-26-1-298 0 0,1-1-1 0 0,0 1 1 0 0,-1-1 0 0 0,1-1-1 0 0,-1 1 1 0 0,1-1 0 0 0,7-2-1 0 0,20-2-2902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62 10592 0 0,'-3'-4'924'0'0,"1"6"341"0"0,0 14 1864 0 0,4 26 2590 0 0,19 115-704 0 0,-10-89-4275 0 0,-8-48-618 0 0,-1-6 44 0 0,2 26 0 0 0,-3-11-103 0 0,0-20-36 0 0,0 1-1 0 0,-1-1 1 0 0,-2 15-1 0 0,1-14-14 0 0,1-10-11 0 0,0 0 0 0 0,0 0 0 0 0,0-1 0 0 0,0 1 0 0 0,-1 0 0 0 0,1 0 0 0 0,0 0 0 0 0,0 0 0 0 0,0 0 0 0 0,0 0-1 0 0,0 0 1 0 0,-1 0 0 0 0,1 0 0 0 0,0 0 0 0 0,0-1 0 0 0,0 1 0 0 0,0 0 0 0 0,-1 0 0 0 0,1 0 0 0 0,0 0 0 0 0,0 0 0 0 0,0 0 0 0 0,-1 0 0 0 0,1 0 0 0 0,0 1 0 0 0,0-1-1 0 0,0 0 1 0 0,0 0 0 0 0,-1 0 0 0 0,1 0 0 0 0,0 0 0 0 0,0 0 0 0 0,0 0 0 0 0,0 0 0 0 0,0 0 0 0 0,-1 0 0 0 0,1 0 0 0 0,0 1 0 0 0,0-1 0 0 0,0 0 0 0 0,0 0 0 0 0,0 0-1 0 0,0 0 1 0 0,0 0 0 0 0,-1 1 0 0 0,1-1 0 0 0,0 0 0 0 0,0 0 0 0 0,0 0 0 0 0,0 0 0 0 0,0 1 0 0 0,0-1 0 0 0,0 0 0 0 0,0 0 0 0 0,0 0 0 0 0,0 0 0 0 0,0 1 0 0 0,0-1-1 0 0,0 0 1 0 0,0 0 0 0 0,0 0 0 0 0,0 0 0 0 0,0 1 0 0 0,0-1 0 0 0,0 0 0 0 0,0 0 0 0 0,1 0 0 0 0,-1 0 0 0 0,0 1 0 0 0,-8-10-24 0 0,3 1-22 0 0,0-1-10 0 0,1 1 0 0 0,0 0-1 0 0,0-1 1 0 0,-5-16-1 0 0,-3-27-24 0 0,2 0 0 0 0,2 0-1 0 0,0-68 1 0 0,8 101 77 0 0,1-1 0 0 0,1 0 0 0 0,6-30 0 0 0,-7 47 2 0 0,0-1 1 0 0,1 1-1 0 0,-1 0 0 0 0,1 0 0 0 0,-1 0 1 0 0,1 0-1 0 0,0 0 0 0 0,0 0 1 0 0,0 0-1 0 0,1 1 0 0 0,3-5 0 0 0,-4 6 7 0 0,-1 0 0 0 0,0-1 0 0 0,1 1-1 0 0,0 1 1 0 0,-1-1 0 0 0,1 0 0 0 0,-1 0-1 0 0,1 0 1 0 0,0 1 0 0 0,0-1 0 0 0,-1 1-1 0 0,1-1 1 0 0,0 1 0 0 0,0 0 0 0 0,-1 0-1 0 0,1 0 1 0 0,0 0 0 0 0,0 0 0 0 0,0 0-1 0 0,0 0 1 0 0,-1 1 0 0 0,1-1 0 0 0,2 1 0 0 0,0 1 20 0 0,0 0 1 0 0,0 0 0 0 0,0 0-1 0 0,0 1 1 0 0,0-1 0 0 0,-1 1-1 0 0,1 0 1 0 0,-1 0 0 0 0,1 0-1 0 0,-1 0 1 0 0,3 5 0 0 0,-1 0 39 0 0,0 0 1 0 0,-1 0 0 0 0,1 0 0 0 0,4 15 0 0 0,-6-15-52 0 0,4 10 129 0 0,-1 0 0 0 0,-1 0 0 0 0,4 24-1 0 0,-8-37-115 0 0,0 1-1 0 0,-1-1 0 0 0,0 0 1 0 0,0 0-1 0 0,0 0 1 0 0,-1 1-1 0 0,0-1 0 0 0,0 0 1 0 0,0 0-1 0 0,0 0 1 0 0,-1 0-1 0 0,0 0 0 0 0,0 0 1 0 0,-1 0-1 0 0,1-1 1 0 0,-7 9-1 0 0,9-12-29 0 0,-1-1 1 0 0,1 1-1 0 0,-1 0 0 0 0,1-1 1 0 0,-1 1-1 0 0,0 0 0 0 0,1-1 1 0 0,-1 1-1 0 0,0-1 0 0 0,0 1 1 0 0,1-1-1 0 0,-1 0 0 0 0,0 1 1 0 0,0-1-1 0 0,0 0 0 0 0,1 1 1 0 0,-1-1-1 0 0,0 0 0 0 0,0 0 1 0 0,0 0-1 0 0,0 0 0 0 0,0 0 1 0 0,0 0-1 0 0,-1 0 0 0 0,0-1-11 0 0,-1 1-1 0 0,1-1 1 0 0,0 0 0 0 0,-1 0-1 0 0,1-1 1 0 0,-4-1-1 0 0,-10-5-66 0 0,11 6 33 0 0,-1 1-224 0 0,-1-1 0 0 0,1-1 1 0 0,0 1-1 0 0,-1-1 0 0 0,1 0 0 0 0,1 0 1 0 0,-10-6-1 0 0,-1-4-3149 0 0,11 6 1445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10592 0 0,'0'0'818'0'0,"1"1"-532"0"0,12 2-450 0 0,9-1 4194 0 0,-17-2-2281 0 0,1 0 1 0 0,0 0-1 0 0,9 2 0 0 0,-10-1-1252 0 0,-1 0 0 0 0,1-1 0 0 0,0 1 0 0 0,6-1 0 0 0,-8-1-309 0 0,1 1 1 0 0,-1 0-1 0 0,1 0 0 0 0,-1 0 0 0 0,0 1 0 0 0,1-1 0 0 0,-1 1 0 0 0,0 0 0 0 0,1 0 1 0 0,-1 0-1 0 0,4 2 0 0 0,3 3 88 0 0,-5-1-145 0 0,1-1-1 0 0,0 0 1 0 0,1-1-1 0 0,-1 0 0 0 0,1 0 1 0 0,-1 0-1 0 0,1-1 1 0 0,0 0-1 0 0,0 0 0 0 0,0 0 1 0 0,9 0-1 0 0,2-2 25 0 0,-1-1-1 0 0,1-1 0 0 0,-1 0 1 0 0,30-9-1 0 0,-35 6-170 0 0,-1 0-1 0 0,1-1 1 0 0,-1-1-1 0 0,0 1 1 0 0,-1-2-1 0 0,1 0 1 0 0,11-12-1 0 0,-21 19-579 0 0,4-7-3700 0 0</inkml:trace>
  <inkml:trace contextRef="#ctx0" brushRef="#br0" timeOffset="1">396 1 13360 0 0,'-1'2'5578'0'0,"-1"5"-4926"0"0,1 0-1 0 0,0 0 0 0 0,0 0 1 0 0,0 0-1 0 0,1 0 1 0 0,0 0-1 0 0,1 10 1 0 0,0 5-12 0 0,3 124 3022 0 0,21 118-2727 0 0,-25-259-1636 0 0,1 0 0 0 0,1 0 0 0 0,-1 0 0 0 0,3 5-1 0 0,0 0-5153 0 0,-1 1-2771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5 118 17503 0 0,'-4'-16'803'0'0,"4"15"-761"0"0,0 0 0 0 0,0 1 0 0 0,0-1 0 0 0,0 0 0 0 0,0 0 1 0 0,0 0-1 0 0,0 1 0 0 0,0-1 0 0 0,1 0 0 0 0,-1 0 0 0 0,0 1 0 0 0,1-1 0 0 0,-1 0 0 0 0,1 1 0 0 0,-1-1 0 0 0,0 0 0 0 0,1 1 0 0 0,-1-1 0 0 0,1 1 0 0 0,0-1 1 0 0,-1 1-1 0 0,1-1 0 0 0,-1 1 0 0 0,1-1 0 0 0,0 1 0 0 0,-1-1 0 0 0,2 1 0 0 0,17-9 24 0 0,8-1 1598 0 0,-20 7-1218 0 0,-1 1 0 0 0,0-1 0 0 0,1 1 1 0 0,0 0-1 0 0,9 0 0 0 0,-3-1-31 0 0,0 0 0 0 0,1 0-1 0 0,17-8 1 0 0,-17 5-409 0 0,-1 1-1 0 0,17-11 1 0 0,-26 13-210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17647 0 0,'0'0'1772'0'0,"1"0"-1624"0"0,25-1 1675 0 0,49-5 0 0 0,-61 3-1841 0 0,0 0 1 0 0,0-1-1 0 0,-1-1 0 0 0,1 0 1 0 0,14-8-1 0 0,-6 2-226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63 204 15664 0 0,'-1'1'125'0'0,"0"1"0"0"0,0-1 1 0 0,0 0-1 0 0,0 0 1 0 0,0 0-1 0 0,0 0 1 0 0,0-1-1 0 0,0 1 1 0 0,0 0-1 0 0,0 0 1 0 0,0-1-1 0 0,-2 2 0 0 0,2-2-58 0 0,0 1-1 0 0,-1-1 0 0 0,1 1 0 0 0,0-1 0 0 0,0 1 0 0 0,0 0 0 0 0,0 0 0 0 0,0 0 0 0 0,0 0 0 0 0,0 0 1 0 0,1 0-1 0 0,-1 0 0 0 0,0 0 0 0 0,0 0 0 0 0,1 0 0 0 0,-2 2 0 0 0,-1 4 518 0 0,1 0-1 0 0,0 1 1 0 0,0-1-1 0 0,0 1 1 0 0,1-1 0 0 0,0 1-1 0 0,1 0 1 0 0,0-1-1 0 0,1 16 1 0 0,4 17 129 0 0,13 53-1 0 0,2 9-196 0 0,-17-82-520 0 0,2 14-189 0 0,1 45 1 0 0,-7-69 53 0 0,1-10 138 0 0,0 0 1 0 0,0 1-1 0 0,0-1 0 0 0,0 0 0 0 0,0 0 1 0 0,0 1-1 0 0,0-1 0 0 0,0 0 0 0 0,0 0 0 0 0,0 1 1 0 0,0-1-1 0 0,0 0 0 0 0,0 0 0 0 0,0 0 1 0 0,0 1-1 0 0,0-1 0 0 0,-1 0 0 0 0,1 0 0 0 0,0 1 1 0 0,0-1-1 0 0,0 0 0 0 0,0 0 0 0 0,0 0 1 0 0,-1 0-1 0 0,1 1 0 0 0,0-1 0 0 0,0 0 0 0 0,0 0 1 0 0,-1 0-1 0 0,1 0 0 0 0,0 0 0 0 0,0 0 1 0 0,0 1-1 0 0,-1-1 0 0 0,1 0 0 0 0,0 0 0 0 0,0 0 1 0 0,-1 0-1 0 0,1 0 0 0 0,0 0 0 0 0,0 0 1 0 0,-1 0-1 0 0,1 0 0 0 0,-1 0 0 0 0,-2-3 8 0 0,0-1-7 0 0,0 1 0 0 0,1-1 0 0 0,-1 1 0 0 0,0-1 0 0 0,1 0 0 0 0,0 0 0 0 0,0 0 0 0 0,-1-4 0 0 0,-12-37 0 0 0,8 13 0 0 0,1 1 0 0 0,2-2 0 0 0,1 1 0 0 0,1 0 0 0 0,2 0 0 0 0,1-1 0 0 0,7-39 0 0 0,-4 46 0 0 0,2 0 0 0 0,0 0 0 0 0,2 1 0 0 0,1 0 0 0 0,1 0 0 0 0,1 1 0 0 0,1 0 0 0 0,1 1 0 0 0,19-27 0 0 0,-27 45 21 0 0,0-1 1 0 0,1 1-1 0 0,-1-1 0 0 0,10-5 1 0 0,-13 8-10 0 0,1 1 0 0 0,0 1 1 0 0,0-1-1 0 0,0 0 0 0 0,0 1 1 0 0,0-1-1 0 0,1 1 0 0 0,-1 0 1 0 0,0 0-1 0 0,1 0 1 0 0,3 0-1 0 0,-5 1 0 0 0,-1 1 1 0 0,1-1 0 0 0,-1 0-1 0 0,1 0 1 0 0,-1 1-1 0 0,1-1 1 0 0,-1 1-1 0 0,1-1 1 0 0,-1 1-1 0 0,0 0 1 0 0,0 0 0 0 0,1-1-1 0 0,-1 1 1 0 0,0 0-1 0 0,0 0 1 0 0,0 0-1 0 0,0 0 1 0 0,0 0-1 0 0,0 1 1 0 0,0-1 0 0 0,0 0-1 0 0,0 0 1 0 0,0 1-1 0 0,0 1 1 0 0,1 2 37 0 0,1 1-1 0 0,-1 0 1 0 0,0 0 0 0 0,1 7 0 0 0,-2-3-23 0 0,0-1 1 0 0,0 0-1 0 0,0 1 1 0 0,-2-1-1 0 0,1 1 1 0 0,-1-1-1 0 0,-3 16 1 0 0,-1-5-10 0 0,-2 1 0 0 0,-10 23 0 0 0,15-40-74 0 0,1 0 1 0 0,-2-1-1 0 0,1 1 0 0 0,0 0 1 0 0,-1-1-1 0 0,0 0 0 0 0,1 0 0 0 0,-6 4 1 0 0,3-2-296 0 0,5-4 157 0 0,0 0-612 0 0,3 4 824 0 0,-1-1-1 0 0,1 0 0 0 0,1 0 1 0 0,-1 0-1 0 0,0 0 0 0 0,1 0 1 0 0,0-1-1 0 0,0 0 0 0 0,0 0 1 0 0,0 0-1 0 0,1 0 0 0 0,-1 0 1 0 0,1-1-1 0 0,8 3 0 0 0,16 11 309 0 0,-23-12-192 0 0,-5-4 28 0 0,8 5 556 0 0,-8-3-677 0 0,0 0 0 0 0,-1-1 0 0 0,1 1 0 0 0,-1 0 0 0 0,1 0 0 0 0,-1 0 0 0 0,0 0 0 0 0,1 0 0 0 0,-1 0 0 0 0,0 0 0 0 0,0 0 0 0 0,-1 0 0 0 0,1-1 0 0 0,0 1 0 0 0,-1 0 0 0 0,1 0 0 0 0,-1 0-1 0 0,-1 3 1 0 0,1-4-20 0 0,1 1-1 0 0,-1-1 1 0 0,0 1-1 0 0,1-1 0 0 0,-1 0 1 0 0,0 1-1 0 0,0-1 1 0 0,0 0-1 0 0,0 0 0 0 0,0 0 1 0 0,-1 0-1 0 0,1 0 0 0 0,0 0 1 0 0,0 0-1 0 0,-1 0 1 0 0,1 0-1 0 0,0-1 0 0 0,-1 1 1 0 0,1-1-1 0 0,-1 1 1 0 0,1-1-1 0 0,-1 1 0 0 0,1-1 1 0 0,-3 1-1 0 0,-25-1 13 0 0,-51-7 0 0 0,68 5-231 0 0,1-1-1 0 0,-1 0 1 0 0,1-1-1 0 0,0 0 1 0 0,0 0 0 0 0,0-1-1 0 0,-11-7 1 0 0,-16-12-2087 0 0,24 13 363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1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10680 0 0,'0'0'4464'0'0,"1"2"-3551"0"0,4 16 735 0 0,-4-12-745 0 0,1 0 0 0 0,-1 0 0 0 0,6 10 0 0 0,-5-14-767 0 0,-1 0-1 0 0,1-1 1 0 0,0 1 0 0 0,0-1 0 0 0,0 0 0 0 0,0 1-1 0 0,0-1 1 0 0,0 0 0 0 0,0 0 0 0 0,0 0 0 0 0,3 0 0 0 0,23 7 324 0 0,-25-8-320 0 0,1 0 0 0 0,-1 1 1 0 0,1-2-1 0 0,-1 1 0 0 0,1 0 0 0 0,-1-1 0 0 0,0 0 0 0 0,1 0 0 0 0,-1 0 0 0 0,6-2 0 0 0,-7 2-124 0 0,-1 0 0 0 0,1 0-1 0 0,-1 0 1 0 0,1 0-1 0 0,-1 0 1 0 0,0 0 0 0 0,1 0-1 0 0,-1 0 1 0 0,0 0 0 0 0,0-1-1 0 0,0 1 1 0 0,0 0 0 0 0,0-1-1 0 0,0 1 1 0 0,0-1-1 0 0,-1 1 1 0 0,1-1 0 0 0,0 1-1 0 0,-1-1 1 0 0,1 0 0 0 0,-1 1-1 0 0,0-1 1 0 0,0 0 0 0 0,1-2-1 0 0,-1-8 37 0 0,1 9-29 0 0,-1 0-1 0 0,0 0 1 0 0,0-1 0 0 0,0 1 0 0 0,-1 0 0 0 0,0-5 0 0 0,0 6-22 0 0,1 1 0 0 0,-1 0 0 0 0,0 0 0 0 0,1 0 1 0 0,-1 0-1 0 0,0 0 0 0 0,0 0 0 0 0,0 0 0 0 0,1 0 0 0 0,-1 0 0 0 0,0 0 0 0 0,0 0 0 0 0,0 1 0 0 0,-1-1 1 0 0,1 0-1 0 0,0 1 0 0 0,0-1 0 0 0,0 0 0 0 0,0 1 0 0 0,-1 0 0 0 0,-1-1 0 0 0,-1 0 2 0 0,0-1 0 0 0,0 1 0 0 0,0 1 0 0 0,0-1-1 0 0,-1 1 1 0 0,1 0 0 0 0,0-1 0 0 0,-5 2 0 0 0,7 0-34 0 0,-1-1 0 0 0,0 1 0 0 0,1 0 0 0 0,-1 0 0 0 0,1 0 0 0 0,-1 1 0 0 0,1-1 0 0 0,0 0 0 0 0,-1 1 0 0 0,1 0 0 0 0,0-1 0 0 0,0 1 0 0 0,-3 4 0 0 0,-22 25-2489 0 0,13-12-5671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2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11600 0 0,'0'0'1393'0'0,"9"-1"1167"0"0,-2-2-1849 0 0,-1-1-205 0 0,1 1-1 0 0,0 0 0 0 0,0 0 0 0 0,0 1 0 0 0,0 0 1 0 0,10-2-1 0 0,-9 2-146 0 0,1 0 1 0 0,-1 0-1 0 0,0-1 1 0 0,10-4-1 0 0,-1 0 66 0 0,30-9 314 0 0,-23 9-481 0 0,29-15 1 0 0,-28 11-159 0 0,12-6 131 0 0,43-28 0 0 0,-57 29-106 0 0,34-23 144 0 0,-51 35-239 0 0,0-2 1 0 0,0 1-1 0 0,-1-1 0 0 0,1 0 1 0 0,-1 0-1 0 0,5-9 0 0 0,-3 4 9 0 0,8-15-6 0 0,1-10-441 0 0,-10 25-37 0 0,8-23 0 0 0,-11 24-1647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45 132 9672 0 0,'0'0'1186'0'0,"-1"7"1042"0"0,-1 3-778 0 0,1 1 1 0 0,-1 16-1 0 0,2-15-282 0 0,-4 22 0 0 0,-18 93 666 0 0,21-120-1793 0 0,0 0 0 0 0,1 0 0 0 0,0 8 0 0 0,-2 19 30 0 0,1-20-28 0 0,-3 8-33 0 0,2-20-7 0 0,0 11 58 0 0,2-11-26 0 0,0-4-114 0 0,2-22-244 0 0,0 1-1 0 0,12-46 0 0 0,-1 1 27 0 0,-5 33 195 0 0,-5 23 97 0 0,2-23 0 0 0,-4 28 5 0 0,0 0 0 0 0,0 0 0 0 0,1 0 0 0 0,0 0 0 0 0,0 1 0 0 0,5-11 0 0 0,23-36 0 0 0,-22 44 29 0 0,0 0 1 0 0,0 1-1 0 0,0 0 0 0 0,1 0 0 0 0,14-8 0 0 0,-16 10 15 0 0,-3 4-1 0 0,0 0 0 0 0,0 0-1 0 0,-1 0 1 0 0,1 0 0 0 0,0 1 0 0 0,1 0-1 0 0,6-2 1 0 0,15-5 164 0 0,-13 4-18 0 0,-1 0-1 0 0,17-4 0 0 0,-29 8-179 0 0,1 0-3 0 0,0 0 1 0 0,-1 0-1 0 0,1 0 1 0 0,-1 0-1 0 0,1 0 1 0 0,0 0-1 0 0,-1 0 0 0 0,1 0 1 0 0,0 0-1 0 0,-1 0 1 0 0,1 0-1 0 0,-1 0 1 0 0,1 1-1 0 0,0-1 1 0 0,-1 0-1 0 0,1 0 1 0 0,0 1-1 0 0,6 1 640 0 0,-9 1-526 0 0,-11 12 9 0 0,-25 27 0 0 0,23-29-106 0 0,10-7-75 0 0,0-1 0 0 0,-1 0 1 0 0,0-1-1 0 0,0 1 0 0 0,-9 4 0 0 0,10-6-125 0 0,0 0 1 0 0,-1 1 0 0 0,1-1 0 0 0,1 1 0 0 0,-9 9-1 0 0,11-12-129 0 0,-4 7-172 0 0,5-8 460 0 0,1 0-1 0 0,0 0 0 0 0,-1 0 0 0 0,1 0 0 0 0,-1 1 1 0 0,1-1-1 0 0,0 0 0 0 0,-1 1 0 0 0,1-1 0 0 0,0 0 0 0 0,-1 0 1 0 0,1 1-1 0 0,0-1 0 0 0,0 1 0 0 0,-1-1 0 0 0,1 0 1 0 0,0 1-1 0 0,0-1 0 0 0,-1 1 0 0 0,1-1 0 0 0,0 0 1 0 0,0 1-1 0 0,0-1 0 0 0,0 1 0 0 0,0-1 0 0 0,0 1 0 0 0,9 13-238 0 0,-9-14 258 0 0,10 11-14 0 0,-6-10 15 0 0,-1-1-3 0 0,44 16 126 0 0,-11-5 393 0 0,-35-10 375 0 0,-1 1-569 0 0,0-1-267 0 0,0 1 0 0 0,0-1 0 0 0,-1 1 0 0 0,1-1 0 0 0,0 1 0 0 0,-1-1 0 0 0,0 1 0 0 0,1-1 0 0 0,-1 0 0 0 0,0 1-1 0 0,1-1 1 0 0,-1 0 0 0 0,0 1 0 0 0,0-1 0 0 0,0 0 0 0 0,0 0 0 0 0,0 0 0 0 0,0 0 0 0 0,-1 0 0 0 0,1 0 0 0 0,0 0 0 0 0,-3 1 0 0 0,-3 2 162 0 0,0-1 1 0 0,-1 0 0 0 0,-10 3 0 0 0,-10 5 209 0 0,18-6-382 0 0,-1 1 0 0 0,0-2 0 0 0,0 1 1 0 0,0-2-1 0 0,-1 1 0 0 0,-11 1 0 0 0,2 2-794 0 0,18-6 511 0 0,0 1-1 0 0,0-1 1 0 0,0 0-1 0 0,0 0 0 0 0,0 0 1 0 0,0-1-1 0 0,-4 1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2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10592 0 0,'1'0'11106'0'0,"6"-1"-10705"0"0,20-2 1410 0 0,17 9-596 0 0,-17-2-677 0 0,-11-2-248 0 0,0 1-1 0 0,30 9 0 0 0,-27-5-232 0 0,0 1 0 0 0,0 0 0 0 0,29 19 0 0 0,-36-19-53 0 0,9 5 12 0 0,0 1 1 0 0,31 27 0 0 0,-29-19-8 0 0,1 0-8 0 0,34 41-1 0 0,-48-52 0 0 0,-7-8 0 0 0,-1-1 0 0 0,1 1 0 0 0,-1 0 0 0 0,0-1 0 0 0,0 1 0 0 0,0 0 0 0 0,-1 0 0 0 0,1 1 0 0 0,1 2 0 0 0,1 4 9 0 0,0 0-1 0 0,1 0 1 0 0,0-1-1 0 0,11 14 1 0 0,7 14 12 0 0,-22-35-16 0 0,0 1-1 0 0,0-1 0 0 0,-1 1 1 0 0,1-1-1 0 0,0 1 1 0 0,-1 0-1 0 0,1 3 1 0 0,3 13 23 0 0,-2-14-73 0 0,-1 0-1 0 0,1 0 1 0 0,-1 0-1 0 0,0 0 1 0 0,0 0-1 0 0,-1 0 1 0 0,1 0 0 0 0,-1 0-1 0 0,0 0 1 0 0,-1 5-1 0 0,0 0-76 0 0,-1-1-1 0 0,-1 0 1 0 0,1 0 0 0 0,-7 13-1 0 0,6-9-204 0 0,-2 4-463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9672 0 0,'0'0'10371'0'0,"1"2"-9792"0"0,3 11-12 0 0,-2-9-432 0 0,-1 1 0 0 0,1 0 0 0 0,-1 0 0 0 0,0 0 0 0 0,-1 0 0 0 0,1 5 0 0 0,-2 24 106 0 0,0-20-239 0 0,1 0-1 0 0,0 1 0 0 0,1-1 1 0 0,4 22-1 0 0,4-4-2857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3:59:2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7832 0 0,'5'-7'14349'0'0,"-1"20"-12942"0"0,0 21-1212 0 0,-4-20-29 0 0,0 1-1 0 0,-1-1 0 0 0,-7 29 1 0 0,5-25-92 0 0,7-55-170 0 0,6 5-56 0 0,-4 10 136 0 0,1-1 0 0 0,2 1 0 0 0,16-32 0 0 0,-19 44 18 0 0,1-3 2 0 0,0 1 0 0 0,1 0 1 0 0,17-20-1 0 0,-23 31 28 0 0,-1 0 1 0 0,1 0-1 0 0,-1 0 0 0 0,1 0 1 0 0,-1 0-1 0 0,1 0 1 0 0,0 0-1 0 0,0 0 0 0 0,0 1 1 0 0,-1-1-1 0 0,1 1 1 0 0,0-1-1 0 0,0 1 0 0 0,0 0 1 0 0,0 0-1 0 0,0 0 1 0 0,0 0-1 0 0,0 0 0 0 0,-1 0 1 0 0,1 0-1 0 0,0 1 0 0 0,0-1 1 0 0,0 1-1 0 0,0-1 1 0 0,0 1-1 0 0,2 1 0 0 0,-2-1-18 0 0,-1-1 175 0 0,7 4-27 0 0,5 14 23 0 0,-13-15-142 0 0,-1-2-50 0 0,0 0 0 0 0,0 0 1 0 0,1 0-1 0 0,-1 0 0 0 0,1 0 1 0 0,-1 1-1 0 0,1-1 0 0 0,-1 0 1 0 0,1 1-1 0 0,0-1 0 0 0,-1 0 1 0 0,1 1-1 0 0,0-1 0 0 0,0 2 1 0 0,0 1-81 0 0,-1-2-98 0 0,-4 8-1113 0 0,5-5 1078 0 0,0-3 78 0 0,0-1 0 0 0,0 0 1 0 0,0 1-1 0 0,0-1 1 0 0,0 0-1 0 0,1 1 0 0 0,-1-1 1 0 0,0 0-1 0 0,1 1 0 0 0,-1-1 1 0 0,0 0-1 0 0,2 2 1 0 0,3 4-259 0 0,0-1 0 0 0,12 12 0 0 0,-16-17 545 0 0,0-1 0 0 0,0 1 0 0 0,0 0 0 0 0,-1 0 0 0 0,1 0 0 0 0,0 0 0 0 0,-1 0 0 0 0,1 0 0 0 0,0 0 1 0 0,-1 1-1 0 0,1-1 0 0 0,-1 0 0 0 0,0 0 0 0 0,1 0 0 0 0,-1 1 0 0 0,0-1 0 0 0,0 0 0 0 0,0 0 0 0 0,0 0 0 0 0,0 1 0 0 0,0-1 0 0 0,0 0 0 0 0,0 0 0 0 0,-1 2 0 0 0,1 0-364 0 0,-1-2 291 0 0,0 1-1 0 0,1-1 1 0 0,-1 0 0 0 0,0 1 0 0 0,0-1 0 0 0,0 0 0 0 0,0 0 0 0 0,-1 0 0 0 0,1 0 0 0 0,0 0 0 0 0,0 0-1 0 0,-1 0 1 0 0,-1 1 0 0 0,0 1 28 0 0,-1-1-1 0 0,0 0 0 0 0,1 1 0 0 0,-1-1 1 0 0,0-1-1 0 0,0 1 0 0 0,0-1 1 0 0,0 1-1 0 0,0-1 0 0 0,-1 0 0 0 0,1-1 1 0 0,0 1-1 0 0,-1-1 0 0 0,1 0 1 0 0,0 0-1 0 0,-8-1 0 0 0,-37-7-343 0 0,37 5-65 0 0,2-2-18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7368 0 0,'0'0'12713'0'0,"-2"1"-11580"0"0,-8 9 2842 0 0,-1 12-2922 0 0,3-2-296 0 0,-9 8-449 0 0,-20 26 0 0 0,27-39-308 0 0,-15 27 0 0 0,3-2 0 0 0,11-23-69 0 0,-9 23-1 0 0,13-25-1 0 0,-1 0-1 0 0,-9 14 1 0 0,4-10-148 0 0,-18 37 1 0 0,28-48 163 0 0,-1-1 1 0 0,-1 1 0 0 0,-10 12-1 0 0,6-6 55 0 0,9-10 0 0 0,1-2 0 0 0,-1 0 6 0 0,-1-1 1 0 0,1 1-1 0 0,0-1 0 0 0,0 1 0 0 0,0-1 1 0 0,1 1-1 0 0,-1-1 0 0 0,0 1 0 0 0,0-1 0 0 0,1 0 1 0 0,-1 1-1 0 0,1-1 0 0 0,-1 1 0 0 0,1-1 0 0 0,0 0 1 0 0,-1 1-1 0 0,1-1 0 0 0,0 0 0 0 0,0 0 1 0 0,0 0-1 0 0,0 0 0 0 0,0 0 0 0 0,0 0 0 0 0,0 0 1 0 0,0 0-1 0 0,3 1 0 0 0,-1-1 25 0 0,0 0-1 0 0,0-1 1 0 0,0 1-1 0 0,0-1 0 0 0,0 0 1 0 0,1 0-1 0 0,-1 0 1 0 0,0 0-1 0 0,4-1 1 0 0,-4 0-11 0 0,0 1 1 0 0,0 0-1 0 0,0 0 1 0 0,0 0-1 0 0,0 0 1 0 0,6 1-1 0 0,4 3 38 0 0,-6-1-34 0 0,0 0 0 0 0,0-1-1 0 0,1 0 1 0 0,0-1 0 0 0,-1 0-1 0 0,13 1 1 0 0,-11-2-1 0 0,0 1-1 0 0,0 0 0 0 0,0 0 1 0 0,12 4-1 0 0,-11-3-5 0 0,-1 0 0 0 0,1-1 0 0 0,0 0 0 0 0,11-1 0 0 0,-11 0-54 0 0,0 0 0 0 0,0 1 0 0 0,14 3 0 0 0,-20-3-337 0 0,0 0-1 0 0,0 0 0 0 0,0 0 0 0 0,1-1 0 0 0,-1 0 1 0 0,7 0-1 0 0,4-4-6619 0 0,-3-4-717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16 225 4144 0 0,'3'-10'10012'0'0,"-3"18"-3781"0"0,3 1-5252 0 0,0 1-416 0 0,0 1 1 0 0,2 20-1 0 0,1-2-85 0 0,16 80 577 0 0,-22-103-946 0 0,-4-7 178 0 0,-6-9-145 0 0,6 5-134 0 0,1-2 1 0 0,-1 1-1 0 0,1 0 0 0 0,0-1 0 0 0,1 1 1 0 0,-2-8-1 0 0,-9-44 261 0 0,10 38-185 0 0,-1-1-154 0 0,2-1 0 0 0,1-1-1 0 0,1 1 1 0 0,3-27 0 0 0,-1 32 166 0 0,2 0-1 0 0,0 1 1 0 0,1-1-1 0 0,1 1 1 0 0,13-27 0 0 0,-17 41-59 0 0,-1-1 0 0 0,1 1 0 0 0,0-1 0 0 0,-1 1 0 0 0,1 0 0 0 0,4-4 1 0 0,-1 2 82 0 0,-5 3-6 0 0,2 1-89 0 0,0 1 0 0 0,0-1 0 0 0,0 0-1 0 0,-1 0 1 0 0,1 1 0 0 0,0-1 0 0 0,0 1 0 0 0,0 0 0 0 0,-1-1-1 0 0,1 1 1 0 0,0 0 0 0 0,-1 0 0 0 0,1 0 0 0 0,-1 0-1 0 0,1 0 1 0 0,-1 0 0 0 0,1 1 0 0 0,-1-1 0 0 0,0 0 0 0 0,0 1-1 0 0,1-1 1 0 0,-1 1 0 0 0,0 0 0 0 0,0-1 0 0 0,0 3 0 0 0,0-2-15 0 0,0-1 1 0 0,-1 1 0 0 0,1 0 0 0 0,-1-1 0 0 0,0 1 0 0 0,1 0 0 0 0,-1 0 0 0 0,0-1 0 0 0,0 3-1 0 0,1 6 28 0 0,0 2-100 0 0,0 0 0 0 0,-1 1 0 0 0,0-1 0 0 0,-1 0 0 0 0,-5 23 0 0 0,6-34 58 0 0,-3 10-148 0 0,2-9-34 0 0,0 0-228 0 0,-2 8 324 0 0,-1 1-1 0 0,-2 14 0 0 0,6-24 81 0 0,-1 1 0 0 0,1-1 0 0 0,-1 1 0 0 0,1-1 0 0 0,0 1 1 0 0,-1 0-1 0 0,1-1 0 0 0,0 1 0 0 0,0-1 0 0 0,0 1 0 0 0,1 0 0 0 0,-1-1 0 0 0,0 1 0 0 0,1-1 0 0 0,-1 1 0 0 0,0-1 0 0 0,1 1 0 0 0,0-1 0 0 0,-1 1 0 0 0,1-1 0 0 0,0 1 0 0 0,2 1 0 0 0,1 4-273 0 0,-2-5 259 0 0,0 0 0 0 0,-1 0-1 0 0,1 0 1 0 0,0 0-1 0 0,0-1 1 0 0,1 1 0 0 0,-1 0-1 0 0,0-1 1 0 0,1 0 0 0 0,3 2-1 0 0,-3-1 40 0 0,0 0-1 0 0,1 0 0 0 0,-1 0 0 0 0,0 0 1 0 0,0 0-1 0 0,3 4 0 0 0,0 3 165 0 0,-5-8-155 0 0,0 1 1 0 0,0-1-1 0 0,0 1 1 0 0,0-1-1 0 0,1 1 1 0 0,-1-1-1 0 0,1 0 1 0 0,-1 0-1 0 0,1 1 1 0 0,-1-1-1 0 0,1 0 1 0 0,-1 0-1 0 0,3 0 1 0 0,15 10-195 0 0,-16-10 182 0 0,-1 0-1 0 0,1 1 0 0 0,0-1 1 0 0,-1 1-1 0 0,1-1 0 0 0,-1 1 0 0 0,1 0 1 0 0,-1 0-1 0 0,0 0 0 0 0,0 1 1 0 0,0-1-1 0 0,0 0 0 0 0,0 1 0 0 0,-1-1 1 0 0,1 1-1 0 0,1 3 0 0 0,-1-3 41 0 0,-1 0-1 0 0,0 0 0 0 0,0 1 0 0 0,0-1 1 0 0,0 0-1 0 0,-1 0 0 0 0,1 1 1 0 0,-1-1-1 0 0,0 0 0 0 0,0 1 0 0 0,0-1 1 0 0,0 0-1 0 0,-1 0 0 0 0,0 7 1 0 0,-3 0 200 0 0,4-8-241 0 0,0-1 0 0 0,-1 0-1 0 0,1 0 1 0 0,0 0 0 0 0,-1 0 0 0 0,1 0 0 0 0,-1-1 0 0 0,1 1 0 0 0,-1 0-1 0 0,0 0 1 0 0,-1 1 0 0 0,-3 3 40 0 0,-1 0 0 0 0,-1-1 0 0 0,1 1 0 0 0,-1-2 0 0 0,1 1-1 0 0,-1-1 1 0 0,0 0 0 0 0,-1 0 0 0 0,1-1 0 0 0,-11 3 0 0 0,-26 9-125 0 0,42-13 30 0 0,0-1 1 0 0,0 1-1 0 0,0-1 1 0 0,-1 0-1 0 0,1 0 1 0 0,0 0 0 0 0,0 0-1 0 0,0 0 1 0 0,-1 0-1 0 0,1 0 1 0 0,0-1-1 0 0,0 1 1 0 0,0-1 0 0 0,0 0-1 0 0,0 1 1 0 0,0-1-1 0 0,0 0 1 0 0,0 0-1 0 0,0-1 1 0 0,-3-1 0 0 0,-2 1-732 0 0,7 2 752 0 0,0 0-1 0 0,0 1 0 0 0,0-1 1 0 0,0 0-1 0 0,0 0 1 0 0,0 0-1 0 0,0 0 0 0 0,0 0 1 0 0,-1 0-1 0 0,1 0 1 0 0,0 0-1 0 0,0 0 0 0 0,0 0 1 0 0,0 0-1 0 0,0 0 1 0 0,0 0-1 0 0,0 0 1 0 0,-1 0-1 0 0,1 0 0 0 0,0 0 1 0 0,0-1-1 0 0,0 1 1 0 0,0 0-1 0 0,0 0 0 0 0,0 0 1 0 0,0 0-1 0 0,0 0 1 0 0,0 0-1 0 0,-1 0 0 0 0,1 0 1 0 0,0 0-1 0 0,0 0 1 0 0,0 0-1 0 0,0 0 0 0 0,0-1 1 0 0,0 1-1 0 0,0 0 1 0 0,0 0-1 0 0,0 0 1 0 0,0 0-1 0 0,0 0 0 0 0,0 0 1 0 0,0 0-1 0 0,0-1 1 0 0,-1-8-1645 0 0,-3 1-386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17423 0 0,'5'3'398'0'0,"0"-1"-1"0"0,0 1 1 0 0,7 6-1 0 0,-11-8-372 0 0,1 0 0 0 0,-1 0 0 0 0,0 0 0 0 0,0 1 0 0 0,0-1 0 0 0,0 0 0 0 0,0 1 0 0 0,-1-1 0 0 0,1 0 0 0 0,0 1 0 0 0,-1-1 0 0 0,1 1 0 0 0,-1-1 0 0 0,1 1 0 0 0,-1-1-1 0 0,1 1 1 0 0,-1 0 0 0 0,0 1 0 0 0,1 13 1242 0 0,0-13-906 0 0,-1 1 0 0 0,0-1 0 0 0,0 0 0 0 0,0 1 1 0 0,0-1-1 0 0,0 0 0 0 0,-2 6 0 0 0,-1 1-126 0 0,1 1-1 0 0,0 0 0 0 0,1 0 0 0 0,0 0 1 0 0,0 0-1 0 0,1 0 0 0 0,1 0 1 0 0,0 0-1 0 0,0 0 0 0 0,5 16 1 0 0,2 3-23 0 0,-5-16-162 0 0,1-1 1 0 0,0 0 0 0 0,8 15-1 0 0,-10-24-43 0 0,0 0-1 0 0,1 0 1 0 0,-1 0-1 0 0,1 0 0 0 0,0-1 1 0 0,0 1-1 0 0,0-1 0 0 0,1 0 1 0 0,-1 0-1 0 0,1 0 0 0 0,0-1 1 0 0,0 1-1 0 0,6 3 1 0 0,-7-5-3 0 0,0 0 0 0 0,0 0 0 0 0,0 0 0 0 0,1-1 0 0 0,-1 1 0 0 0,0-1 1 0 0,0 1-1 0 0,0-1 0 0 0,1 0 0 0 0,-1 0 0 0 0,0-1 0 0 0,0 1 0 0 0,1-1 1 0 0,5-1-1 0 0,2-2 47 0 0,0-1 0 0 0,19-9 0 0 0,-8 3 80 0 0,-18 8-102 0 0,1 0 0 0 0,0 0-1 0 0,-1-1 1 0 0,0 1 0 0 0,0-1-1 0 0,0 0 1 0 0,0 0 0 0 0,0-1 0 0 0,-1 1-1 0 0,0-1 1 0 0,0 1 0 0 0,0-1-1 0 0,0 0 1 0 0,-1 0 0 0 0,0 0 0 0 0,2-7-1 0 0,1-5 42 0 0,0-1 0 0 0,-2 1 0 0 0,3-31 0 0 0,-6 39-51 0 0,1 1 0 0 0,-2-1 1 0 0,1 0-1 0 0,-2 1 0 0 0,1-1 0 0 0,-1 0 0 0 0,0 1 0 0 0,0 0 1 0 0,-1-1-1 0 0,-1 1 0 0 0,-5-11 0 0 0,7 15-11 0 0,0 0-1 0 0,-1 1 1 0 0,1-1-1 0 0,-1 1 0 0 0,1 0 1 0 0,-1 0-1 0 0,0 0 1 0 0,0 0-1 0 0,-1 0 1 0 0,1 1-1 0 0,0 0 1 0 0,-1-1-1 0 0,0 1 1 0 0,1 0-1 0 0,-1 1 1 0 0,0-1-1 0 0,0 1 0 0 0,0-1 1 0 0,0 1-1 0 0,0 0 1 0 0,0 1-1 0 0,-1-1 1 0 0,1 1-1 0 0,0 0 1 0 0,-6 0-1 0 0,9 0-7 0 0,-19 2-212 0 0,0 1-1 0 0,-30 7 0 0 0,43-8 140 0 0,1 0-1 0 0,0 1 0 0 0,-1 0 0 0 0,1 0 1 0 0,0 0-1 0 0,0 1 0 0 0,1 0 0 0 0,-1 0 1 0 0,1 0-1 0 0,0 1 0 0 0,-7 8 1 0 0,4-2-471 0 0,0 0 0 0 0,-9 18 1 0 0,-3 6-3637 0 0,16-24-3542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15088 0 0,'1'2'340'0'0,"0"0"-257"0"0,0 0 1 0 0,1 0-1 0 0,-1 0 1 0 0,0 0 0 0 0,1 0-1 0 0,-1 0 1 0 0,1-1-1 0 0,-1 1 1 0 0,1-1 0 0 0,0 1-1 0 0,0-1 1 0 0,0 0 0 0 0,0 1-1 0 0,0-1 1 0 0,2 1-1 0 0,5 1 596 0 0,0 0 0 0 0,14 3-1 0 0,10 4 2504 0 0,-22-5-2781 0 0,-1 1 0 0 0,0 0-1 0 0,0 0 1 0 0,0 1 0 0 0,-1 1 0 0 0,0-1-1 0 0,0 2 1 0 0,-1-1 0 0 0,0 1-1 0 0,13 19 1 0 0,-16-21-359 0 0,1-1-1 0 0,0 1 1 0 0,11 8 0 0 0,7 8-130 0 0,-22-21 35 0 0,20 20-358 0 0,-21-21 176 0 0,1 0 1 0 0,-1 0 0 0 0,1 0-1 0 0,-1 1 1 0 0,1-2 0 0 0,0 1-1 0 0,-1 0 1 0 0,1 0 0 0 0,0 0-1 0 0,0-1 1 0 0,0 1 0 0 0,3 0-1 0 0,4-3-1453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11056 0 0,'0'-16'852'0'0,"0"13"985"0"0,0 5-150 0 0,0 0-1526 0 0,0 3 567 0 0,0 1 0 0 0,0 0 0 0 0,1 0-1 0 0,0-1 1 0 0,0 1 0 0 0,0 0 0 0 0,0-1 0 0 0,5 10-1 0 0,6 13 564 0 0,10 30-1 0 0,-4-7-800 0 0,3 12-153 0 0,-15-43-337 0 0,-6-17 0 0 0,1-1 0 0 0,-1 1 0 0 0,1-1 0 0 0,0 1 0 0 0,0 0 0 0 0,0-1 0 0 0,2 4 0 0 0,-2-4 0 0 0,0-1 0 0 0,-1 1 0 0 0,1-1 0 0 0,0 1 0 0 0,-1 0 0 0 0,1-1 0 0 0,-1 1 0 0 0,1 3 0 0 0,-1-3 0 0 0,-1-5 55 0 0,-1-5 11 0 0,0 0 0 0 0,0 0 0 0 0,1 0-1 0 0,0-16 1 0 0,2 2-28 0 0,-2-38-1 0 0,0 19-32 0 0,2 7-7 0 0,1 0-1 0 0,2 1 0 0 0,11-51 1 0 0,-13 80-26 0 0,-1-1 1 0 0,1 1 0 0 0,-1-1 0 0 0,1 1-1 0 0,0 0 1 0 0,1 0 0 0 0,-1 0 0 0 0,1 0-1 0 0,0 0 1 0 0,0 0 0 0 0,0 1 0 0 0,0 0-1 0 0,7-6 1 0 0,-1 7 27 0 0,-5 3 0 0 0,0 1 0 0 0,0-1 0 0 0,0 0 0 0 0,-1 1 0 0 0,1 0 0 0 0,-1 0 0 0 0,1 0 0 0 0,-1 0 0 0 0,0 1 0 0 0,0-1 0 0 0,6 7 0 0 0,1 1 0 0 0,-1 2 0 0 0,9 12 0 0 0,130 221 585 0 0,-124-202 214 0 0,-13-20-1341 0 0,0 2 0 0 0,-1 0 0 0 0,11 47 0 0 0,-20-65-11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0,'0'0'1338'0'0,"8"0"-772"0"0,5 1 263 0 0,1-2 0 0 0,-1 1-1 0 0,0-2 1 0 0,0 0 0 0 0,20-6-1 0 0,-27 6-645 0 0,1 0-1 0 0,0 1 0 0 0,0 0 1 0 0,0 0-1 0 0,-1 0 0 0 0,1 1 1 0 0,0 0-1 0 0,0 0 0 0 0,0 1 1 0 0,0 0-1 0 0,0 0 1 0 0,12 4-1 0 0,-13-4-98 0 0,-1 0 0 0 0,0 0 0 0 0,1 0 0 0 0,-1-1 0 0 0,1 0 0 0 0,-1 0 0 0 0,1-1 0 0 0,-1 1 0 0 0,7-2 0 0 0,6-1-67 0 0,0 1-299 0 0,0 0 0 0 0,-1-2 0 0 0,0 0 0 0 0,23-9 0 0 0,-26 6-1332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15664 0 0,'4'19'1454'0'0,"-2"-21"-1118"0"0,-1-1-1 0 0,1 1 0 0 0,0 0 0 0 0,0 0 1 0 0,1 0-1 0 0,-1 0 0 0 0,5-3 1 0 0,3 1 281 0 0,1 1 0 0 0,0 0 0 0 0,0 0 0 0 0,0 1 0 0 0,0 0 0 0 0,12 0 1 0 0,-4 2-38 0 0,-11 0-383 0 0,0 0-1 0 0,0 0 0 0 0,-1 1 1 0 0,16 2-1 0 0,-5 1-117 0 0,25 2 0 0 0,-25-4-258 0 0,27 6 0 0 0,-36-6 52 0 0,-2-1-556 0 0,-1 1 0 0 0,1 0 1 0 0,-1 0-1 0 0,7 4 0 0 0</inkml:trace>
  <inkml:trace contextRef="#ctx0" brushRef="#br0" timeOffset="1">116 175 17503 0 0,'0'0'1588'0'0,"1"-1"-1304"0"0,1-1-34 0 0,0 0-1 0 0,-1 1 1 0 0,1-1-1 0 0,-1 0 0 0 0,1 0 1 0 0,1-4-1 0 0,-2 4-61 0 0,0 0-1 0 0,0 0 1 0 0,0 0-1 0 0,1 1 1 0 0,-1-1-1 0 0,1 0 0 0 0,-1 0 1 0 0,1 1-1 0 0,0-1 1 0 0,2-1-1 0 0,1 1-48 0 0,0 0 0 0 0,0 0 0 0 0,1 1 0 0 0,-1-1 0 0 0,1 1 0 0 0,0 0 0 0 0,-1 1 0 0 0,1-1 0 0 0,0 1 0 0 0,-1 0 0 0 0,1 1 0 0 0,6 0 0 0 0,15 1 110 0 0,81-7-835 0 0,-73 2-505 0 0,1 2-56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63 16527 0 0,'0'-1'19'0'0,"-2"-5"156"0"0,-1 1 0 0 0,1-1 1 0 0,-1 1-1 0 0,0 0 0 0 0,-1 0 1 0 0,1 0-1 0 0,-1 0 0 0 0,0 1 0 0 0,0 0 1 0 0,-8-8 7091 0 0,17 24-6587 0 0,6 14-335 0 0,21 36 0 0 0,8 16-346 0 0,-33-61-195 0 0,1-1 1 0 0,1 0-1 0 0,15 22 0 0 0,-4-13-2554 0 0,2 0-3490 0 0,-8-13-1162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85 14744 0 0,'-4'0'164'0'0,"-1"0"0"0"0,1 0 0 0 0,-1 0 0 0 0,1-1 0 0 0,-1 0 0 0 0,1 0 0 0 0,0 0 0 0 0,-1-1 0 0 0,1 1 0 0 0,-7-4-1 0 0,5 2 775 0 0,-1 1-1 0 0,0 0 0 0 0,0 0 0 0 0,0 1 0 0 0,-15-2 0 0 0,2 1 660 0 0,11 1-1161 0 0,-1 1 0 0 0,1 0 0 0 0,0 1 0 0 0,-15 3-1 0 0,-11 0 338 0 0,21-3-543 0 0,0 1-1 0 0,-27 7 1 0 0,36-8-218 0 0,0 1 0 0 0,0-1 0 0 0,0 1 0 0 0,1 1 0 0 0,-1-1 0 0 0,1 1-1 0 0,-1 0 1 0 0,1 0 0 0 0,0 0 0 0 0,0 0 0 0 0,-4 5 0 0 0,6-6-19 0 0,1-1 0 0 0,0 0 0 0 0,0 0 0 0 0,0 1 0 0 0,0-1-1 0 0,0 0 1 0 0,1 1 0 0 0,-1-1 0 0 0,0 1 0 0 0,1-1 0 0 0,-1 1 0 0 0,1-1 0 0 0,-1 1 0 0 0,1-1-1 0 0,0 1 1 0 0,0 0 0 0 0,0-1 0 0 0,0 1 0 0 0,0-1 0 0 0,0 1 0 0 0,0 0 0 0 0,0-1-1 0 0,0 1 1 0 0,1-1 0 0 0,-1 1 0 0 0,1-1 0 0 0,-1 1 0 0 0,1-1 0 0 0,0 1 0 0 0,0-1 0 0 0,-1 1-1 0 0,3 1 1 0 0,1 2-34 0 0,1 0 0 0 0,1 0-1 0 0,-1 0 1 0 0,1-1 0 0 0,12 7-1 0 0,-16-9 45 0 0,4 1-16 0 0,0-1-1 0 0,0 1 0 0 0,0-1 1 0 0,0-1-1 0 0,0 1 0 0 0,0-1 1 0 0,0 0-1 0 0,1-1 0 0 0,6 1 1 0 0,23 3-27 0 0,-8 3 19 0 0,0 2 0 0 0,34 14-1 0 0,-57-20 22 0 0,0 0 0 0 0,0 0 0 0 0,0 1 0 0 0,0-1 0 0 0,-1 1 0 0 0,1 0 0 0 0,-1 0 0 0 0,4 6 0 0 0,14 12 0 0 0,-14-14 0 0 0,0-2 0 0 0,-1 1 0 0 0,0-1 0 0 0,0 2 0 0 0,9 12 0 0 0,-13-15-16 0 0,0 0-1 0 0,-1 0 0 0 0,1 0 1 0 0,-1 0-1 0 0,0 1 1 0 0,-1-1-1 0 0,1 1 1 0 0,-1-1-1 0 0,0 1 0 0 0,0 0 1 0 0,-1-1-1 0 0,0 1 1 0 0,0 0-1 0 0,0-1 1 0 0,0 1-1 0 0,-1 0 0 0 0,0-1 1 0 0,-1 1-1 0 0,1-1 1 0 0,-3 7-1 0 0,3-11 5 0 0,1 0 0 0 0,-1 0 0 0 0,1 0 0 0 0,-1 0 0 0 0,0 0 0 0 0,1 0 0 0 0,-1 0 0 0 0,0-1 0 0 0,0 1 0 0 0,0 0 0 0 0,1 0-1 0 0,-1-1 1 0 0,0 1 0 0 0,0-1 0 0 0,0 1 0 0 0,0-1 0 0 0,0 1 0 0 0,-2 0 0 0 0,1-1-23 0 0,0 1 0 0 0,0 0 0 0 0,0 0 0 0 0,0 0-1 0 0,0 1 1 0 0,0-1 0 0 0,0 0 0 0 0,-1 2 0 0 0,1-2 27 0 0,1 0 0 0 0,0 0 0 0 0,-1 0 0 0 0,1-1 1 0 0,-1 1-1 0 0,1 0 0 0 0,-1-1 0 0 0,1 0 0 0 0,-1 1 0 0 0,0-1 0 0 0,1 0 1 0 0,-1 0-1 0 0,0 1 0 0 0,1-1 0 0 0,-4-1 0 0 0,4 1 3 0 0,-19-1-97 0 0,20 1 102 0 0,0 0 0 0 0,0-1-1 0 0,0 1 1 0 0,0 0 0 0 0,0 0 0 0 0,0 0-1 0 0,0 0 1 0 0,0 0 0 0 0,0 0 0 0 0,0 0-1 0 0,0 0 1 0 0,0 0 0 0 0,-1 0 0 0 0,1 0-1 0 0,0 0 1 0 0,0 0 0 0 0,0 0 0 0 0,0 0-1 0 0,0 0 1 0 0,0 0 0 0 0,0 0 0 0 0,0 0-1 0 0,0-1 1 0 0,0 1 0 0 0,0 0 0 0 0,0 0-1 0 0,0 0 1 0 0,0 0 0 0 0,0 0 0 0 0,0 0-1 0 0,0 0 1 0 0,0 0 0 0 0,0 0-1 0 0,0 0 1 0 0,0 0 0 0 0,0 0 0 0 0,0-1-1 0 0,0 1 1 0 0,0 0 0 0 0,0 0 0 0 0,0 0-1 0 0,0 0 1 0 0,0 0 0 0 0,0 0 0 0 0,0 0-1 0 0,0 0 1 0 0,0 0 0 0 0,0 0 0 0 0,0 0-1 0 0,0 0 1 0 0,1 0 0 0 0,-1 0 0 0 0,0 0-1 0 0,0-1 1 0 0,0 0-14 0 0,0 0 11 0 0,-1-1 0 0 0,1 1 0 0 0,-1-1 0 0 0,0 1 0 0 0,0 0 0 0 0,1-1 0 0 0,-1 1 0 0 0,0 0 0 0 0,0 0 0 0 0,0 0 0 0 0,0 0 0 0 0,-1 0 0 0 0,1 0 0 0 0,0 0 0 0 0,0 0 0 0 0,-1 0 0 0 0,1 0 0 0 0,0 1 0 0 0,-3-2 0 0 0,2 2 1 0 0,1-1 0 0 0,-1 0 0 0 0,1 0-1 0 0,-1 0 1 0 0,1 1 0 0 0,-1-1 0 0 0,1-1 0 0 0,0 1 0 0 0,0 0 0 0 0,-1 0 0 0 0,1 0 0 0 0,0-1 0 0 0,0 1-1 0 0,0 0 1 0 0,-1-3 0 0 0,-1-40 2 0 0,3 39 0 0 0,-1 1 0 0 0,1-1 0 0 0,0 0-1 0 0,1 1 1 0 0,-1-1 0 0 0,1 1 0 0 0,0-1 0 0 0,2-5-1 0 0,1-13 18 0 0,-3 20-7 0 0,0 0 0 0 0,0 1-1 0 0,0-1 1 0 0,0 1 0 0 0,0 0 0 0 0,0-1 0 0 0,1 1 0 0 0,-1 0-1 0 0,1-1 1 0 0,0 1 0 0 0,-1 0 0 0 0,1 0 0 0 0,0 1-1 0 0,0-1 1 0 0,0 0 0 0 0,0 0 0 0 0,1 1 0 0 0,2-2 0 0 0,18-16-8 0 0,-19 14-17 0 0,0-1-1 0 0,-1 0 0 0 0,5-9 1 0 0,-4 9 6 0 0,-1 0 0 0 0,1 0 0 0 0,-1 0 0 0 0,7-7 1 0 0,18-15 260 0 0,18-20 613 0 0,-38 39-742 0 0,0 0 1 0 0,10-7 0 0 0,5-4 215 0 0,-23 19-331 0 0,1 1-1 0 0,-1 0 0 0 0,0 0 0 0 0,0 0 0 0 0,1 0 0 0 0,-1 0 0 0 0,0-1 0 0 0,1 1 0 0 0,-1 0 0 0 0,0 0 1 0 0,0 0-1 0 0,1 0 0 0 0,-1 0 0 0 0,0 0 0 0 0,1 0 0 0 0,-1 0 0 0 0,0 0 0 0 0,0 0 0 0 0,1 0 1 0 0,-1 0-1 0 0,0 0 0 0 0,1 0 0 0 0,-1 0 0 0 0,0 1 0 0 0,0-1 0 0 0,1 0 0 0 0,-1 0 0 0 0,0 0 0 0 0,1 0 1 0 0,-1 0-1 0 0,0 1 0 0 0,0-1 0 0 0,0 0 0 0 0,1 0 0 0 0,-1 1 0 0 0,0-1 0 0 0,0 0 0 0 0,0 0 0 0 0,1 1 1 0 0,6 10 119 0 0,-6-10-136 0 0,4 8 39 0 0,-1 0-1 0 0,0 0 0 0 0,0 1 1 0 0,-1-1-1 0 0,0 1 1 0 0,3 14-1 0 0,-3-10-5 0 0,0-1 0 0 0,7 15-1 0 0,0-4-11 0 0,-5-10-40 0 0,0-1 0 0 0,1 0-1 0 0,1 0 1 0 0,0-1 0 0 0,14 20 0 0 0,-9-18-43 0 0,-10-11 44 0 0,1 1 1 0 0,-1-1-1 0 0,1 0 1 0 0,0 0 0 0 0,0-1-1 0 0,0 1 1 0 0,0 0-1 0 0,0-1 1 0 0,5 3-1 0 0,14 6-165 0 0,-20-10 182 0 0,1 0 0 0 0,0 0 0 0 0,-1 0 0 0 0,1 0 0 0 0,0-1 0 0 0,0 1-1 0 0,0-1 1 0 0,0 0 0 0 0,0 0 0 0 0,0 0 0 0 0,0 0 0 0 0,-1 0 0 0 0,1 0 0 0 0,0-1 0 0 0,0 1-1 0 0,0-1 1 0 0,0 0 0 0 0,4-2 0 0 0,-4 2 10 0 0,0-1 0 0 0,0 0 0 0 0,0 0 0 0 0,0 0 0 0 0,0 0 0 0 0,0-1 0 0 0,-1 1 0 0 0,1-1 0 0 0,-1 0 0 0 0,1 0 0 0 0,-1 1 0 0 0,0-1 0 0 0,0-1 0 0 0,0 1 0 0 0,-1 0 0 0 0,1 0 0 0 0,-1-1 0 0 0,0 1 0 0 0,2-7 0 0 0,-2-4 1 0 0,0 8 1 0 0,-1 0 1 0 0,1 0-1 0 0,0 0 1 0 0,1 0 0 0 0,2-7-1 0 0,0 4 17 0 0,-2 5-2 0 0,0-1 0 0 0,0 0 0 0 0,0 0 0 0 0,0 0 0 0 0,-1 0 0 0 0,0 0 0 0 0,0-1 1 0 0,0 1-1 0 0,-1 0 0 0 0,0 0 0 0 0,0-7 0 0 0,0-27 104 0 0,-1-7 69 0 0,1 43-167 0 0,-1-1 0 0 0,1 0 0 0 0,-1 0 0 0 0,0 1 0 0 0,-1-1 0 0 0,1 1-1 0 0,-1-1 1 0 0,1 1 0 0 0,-4-6 0 0 0,-5-5 52 0 0,0 1 1 0 0,0 0-1 0 0,-1 1 0 0 0,-1 0 1 0 0,-13-10-1 0 0,20 18-55 0 0,-1 0 0 0 0,1 1 1 0 0,-1 0-1 0 0,1 0 0 0 0,-13-4 0 0 0,14 6-29 0 0,-1 0 1 0 0,1 1-1 0 0,-1-1 1 0 0,1 1-1 0 0,-1 0 1 0 0,0 0-1 0 0,1 1 1 0 0,-8 1-1 0 0,6-1-29 0 0,4-1 5 0 0,-1 0 1 0 0,0 1-1 0 0,1-1 1 0 0,-1 1-1 0 0,1-1 1 0 0,-1 1-1 0 0,1 0 1 0 0,0 0-1 0 0,-1 0 1 0 0,1 1-1 0 0,0-1 0 0 0,0 0 1 0 0,0 1-1 0 0,0 0 1 0 0,0-1-1 0 0,0 1 1 0 0,-3 4-1 0 0,-15 13-599 0 0,4-5-1300 0 0,5 4-3988 0 0,4 6-2463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1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 12552 0 0,'0'10'281'0'0,"0"-7"694"0"0,0-2-867 0 0,-9 25 184 0 0,1 0 1682 0 0,7-23-1922 0 0,0 0-1 0 0,1-1 0 0 0,-1 1 1 0 0,1 0-1 0 0,0 0 0 0 0,0 0 1 0 0,0 0-1 0 0,1 6 0 0 0,-1 11-47 0 0,-1-14-4 0 0,0-5 0 0 0,1 0 0 0 0,0 0 0 0 0,-1 1 0 0 0,1-1 0 0 0,0 0-1 0 0,0 0 1 0 0,0 0 0 0 0,0 0 0 0 0,0 0 0 0 0,0 3-1 0 0,1-2 3 0 0,0 0-1 0 0,0 0 0 0 0,0 0 1 0 0,0 0-1 0 0,0 0 0 0 0,1 0 1 0 0,-1-1-1 0 0,3 4 0 0 0,-3-4 10 0 0,0 0-1 0 0,0 0 1 0 0,0 0-1 0 0,0 0 1 0 0,0 0 0 0 0,0-1-1 0 0,0 1 1 0 0,1 0-1 0 0,-1 0 1 0 0,0-1 0 0 0,0 1-1 0 0,1-1 1 0 0,-1 1-1 0 0,0-1 1 0 0,1 0-1 0 0,-1 1 1 0 0,0-1 0 0 0,3 0-1 0 0,-1 0 46 0 0,0-1 1 0 0,-1 1-1 0 0,1-1 0 0 0,0 0 0 0 0,0 1 1 0 0,4-3-1 0 0,9-3 224 0 0,-15 6-231 0 0,0 0 1 0 0,0-1-1 0 0,0 1 1 0 0,0-1 0 0 0,0 1-1 0 0,0-1 1 0 0,0 1-1 0 0,-1-1 1 0 0,1 0-1 0 0,2-1 1 0 0,5-4 183 0 0,-4 4-139 0 0,0 0 0 0 0,0 0 0 0 0,0 0 0 0 0,0-1 0 0 0,-1 1 0 0 0,1-1 0 0 0,-1 0 0 0 0,0 0 0 0 0,0 0 0 0 0,0 0-1 0 0,0-1 1 0 0,-1 1 0 0 0,1-1 0 0 0,-1 1 0 0 0,3-6 0 0 0,-4 7-55 0 0,0-1 1 0 0,0 1-1 0 0,-1 0 1 0 0,1 0-1 0 0,0 0 1 0 0,-1-1-1 0 0,1 1 1 0 0,-1 0-1 0 0,0 0 1 0 0,0-1-1 0 0,0 1 1 0 0,0 0-1 0 0,0-1 1 0 0,0 1-1 0 0,-1 0 1 0 0,1-1-1 0 0,-1 1 1 0 0,0 0-1 0 0,1 0 1 0 0,-1 0-1 0 0,0 0 1 0 0,0 0-1 0 0,-1 0 1 0 0,1 0-1 0 0,0 0 1 0 0,-1 0-1 0 0,1 0 1 0 0,-1 0-1 0 0,1 1 1 0 0,-5-4-1 0 0,-1 0-53 0 0,0-1 0 0 0,-1 2 1 0 0,0-1-1 0 0,0 1 0 0 0,0 0 0 0 0,-1 0 1 0 0,0 1-1 0 0,1 0 0 0 0,-1 1 0 0 0,0 0 0 0 0,0 0 1 0 0,0 1-1 0 0,0 0 0 0 0,-10 1 0 0 0,-7 0-3514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0,'0'5'480'0'0,"0"21"1167"0"0,1-26-1631 0 0,0-1 0 0 0,0 1 0 0 0,0-1 0 0 0,0 1 0 0 0,0 0 0 0 0,0-1 0 0 0,0 1 0 0 0,0 0 0 0 0,0 0 0 0 0,0 0 0 0 0,0 0 0 0 0,0 0 0 0 0,0 0 0 0 0,2 0 0 0 0,-2 0 17 0 0,56-8 2161 0 0,34 5-1781 0 0,-58 0-4352 0 0,-22 1 441 0 0,10 2-4567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27 18863 0 0,'-11'-16'862'0'0,"9"13"-18"0"0,1 2-543 0 0,1 0-245 0 0,0 1 1 0 0,0-1-1 0 0,-1 1 0 0 0,1 0 0 0 0,0-1 1 0 0,-1 1-1 0 0,1 0 0 0 0,-1-1 0 0 0,1 1 1 0 0,0 0-1 0 0,-1-1 0 0 0,1 1 0 0 0,-1 0 1 0 0,1 0-1 0 0,-1 0 0 0 0,1-1 1 0 0,-1 1-1 0 0,1 0 0 0 0,-1 0 0 0 0,1 0 1 0 0,-1 0-1 0 0,1 0 0 0 0,-1 0 0 0 0,1 0 1 0 0,-1 0-1 0 0,1 0 0 0 0,-1 0 0 0 0,1 0 1 0 0,-1 0-1 0 0,1 0 0 0 0,-1 0 1 0 0,1 1-1 0 0,-1-1 0 0 0,1 0 0 0 0,-1 0 1 0 0,1 1-1 0 0,-1-1 0 0 0,1 0 0 0 0,-1 1 1 0 0,-13 13 1825 0 0,13-13-1947 0 0,-1 2 112 0 0,1-1 1 0 0,-1 1-1 0 0,1 0 1 0 0,0 0-1 0 0,0 0 1 0 0,0 0 0 0 0,0 0-1 0 0,1 0 1 0 0,-1 0-1 0 0,1 0 1 0 0,-1 0-1 0 0,1 5 1 0 0,-3 18 281 0 0,-17 91 872 0 0,14-76-1225 0 0,-1 0 0 0 0,-13 41 0 0 0,16-69-263 0 0,-1-1 0 0 0,-1 1 0 0 0,1-1 0 0 0,-10 13 0 0 0,15-25 286 0 0,0 1 0 0 0,0-1-1 0 0,0 0 1 0 0,0 0 0 0 0,0 0-1 0 0,0 0 1 0 0,0 0 0 0 0,0 0-1 0 0,0 0 1 0 0,0 0 0 0 0,0 0-1 0 0,-1 0 1 0 0,1 0 0 0 0,0 0 0 0 0,0 0-1 0 0,0 0 1 0 0,0 0 0 0 0,0 0-1 0 0,0 0 1 0 0,0 0 0 0 0,0 0-1 0 0,0 0 1 0 0,0 0 0 0 0,0 0-1 0 0,0 0 1 0 0,0 0 0 0 0,0 0 0 0 0,-1 0-1 0 0,1 0 1 0 0,0 0 0 0 0,0 0-1 0 0,0 0 1 0 0,0 0 0 0 0,0 0-1 0 0,0 0 1 0 0,0 0 0 0 0,0 0-1 0 0,0 0 1 0 0,0 0 0 0 0,0 0-1 0 0,0 0 1 0 0,0 0 0 0 0,0 0 0 0 0,-1 0-1 0 0,1 0 1 0 0,0 0 0 0 0,0 0-1 0 0,0 0 1 0 0,0 0 0 0 0,0 0-1 0 0,0 0 1 0 0,0 0 0 0 0,0 0-1 0 0,0 0 1 0 0,0 0 0 0 0,0-1 0 0 0,-3-1-63 0 0,0-1 0 0 0,0 0 0 0 0,1 0 0 0 0,-1 0 0 0 0,1 0 0 0 0,-1 0 0 0 0,1 0 0 0 0,0-1 0 0 0,0 1 1 0 0,1-1-1 0 0,-3-7 0 0 0,-14-49-791 0 0,16 49 706 0 0,-16-81 1966 0 0,17 87-1814 0 0,1 0-1 0 0,-1-1 0 0 0,1 1 0 0 0,0 0 1 0 0,0-1-1 0 0,2-9 0 0 0,3 4-2 0 0,1 7 0 0 0,-3 4 18 0 0,0-1 0 0 0,1 1 0 0 0,-1 0 0 0 0,0 1 0 0 0,0-1-1 0 0,0 0 1 0 0,1 1 0 0 0,-1 0 0 0 0,0 0 0 0 0,0 0 0 0 0,0 0 0 0 0,0 0 0 0 0,0 1-1 0 0,3 2 1 0 0,6 3 364 0 0,0 2 0 0 0,11 9 0 0 0,2 3 71 0 0,25 21-438 0 0,2 2-279 0 0,-32-30-281 0 0,19 19 0 0 0,-31-27 48 0 0,0 0 1 0 0,1-1-1 0 0,0 0 0 0 0,0 0 0 0 0,0-1 0 0 0,16 5 0 0 0,-14-5-710 0 0,10 4-6643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13824 0 0,'-1'12'263'0'0,"1"-10"-140"0"0,0 0 0 0 0,-1 1 0 0 0,1-1 0 0 0,-1 1-1 0 0,1-1 1 0 0,-1 0 0 0 0,-1 4 0 0 0,0-1 3776 0 0,16-7-961 0 0,-13 2-2775 0 0,1-1-1 0 0,-1 1 0 0 0,1 0 0 0 0,-1-1 0 0 0,1 1 0 0 0,-1 0 0 0 0,1 0 0 0 0,0 0 0 0 0,-1 0 1 0 0,1 0-1 0 0,-1 1 0 0 0,1-1 0 0 0,-1 0 0 0 0,1 1 0 0 0,-1-1 0 0 0,2 1 0 0 0,1-1 501 0 0,2-1-536 0 0,0-1 1 0 0,-1 1-1 0 0,1 0 0 0 0,0 0 1 0 0,0 1-1 0 0,0 0 0 0 0,0 0 1 0 0,-1 0-1 0 0,13 3 0 0 0,-15-3-113 0 0,1 1-1 0 0,0 0 0 0 0,0-1 1 0 0,0 0-1 0 0,0 0 1 0 0,6-1-1 0 0,18 0-181 0 0,-16 2 51 0 0,6 1-1759 0 0,1 0-3567 0 0,3 1-2758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14 234 6448 0 0,'-13'16'13355'0'0,"12"-16"-13196"0"0,5 42 3687 0 0,11 21-2999 0 0,-10-45-513 0 0,38 106-4 0 0,-7-6-276 0 0,-34-111-32 0 0,2 1-117 0 0,-4-7 44 0 0,-2-4 23 0 0,-3-11-2 0 0,1 1 0 0 0,0 0 1 0 0,1-1-1 0 0,-2-18 0 0 0,5 26 29 0 0,-6-45 2 0 0,-6-34-55 0 0,9 71 64 0 0,0 0-1 0 0,2 0 1 0 0,0 1 0 0 0,0-1-1 0 0,2-1 1 0 0,2-24 0 0 0,3-12 93 0 0,-5 33-23 0 0,1 1 1 0 0,0 0 0 0 0,10-33-1 0 0,-8 39 0 0 0,1 1-1 0 0,-1-1 1 0 0,2 1 0 0 0,-1 0-1 0 0,2 0 1 0 0,13-17 0 0 0,-17 24-44 0 0,0 0 1 0 0,0 0-1 0 0,0 0 0 0 0,1 1 1 0 0,-1-1-1 0 0,1 1 1 0 0,-1 0-1 0 0,1 0 1 0 0,0 0-1 0 0,0 0 1 0 0,0 0-1 0 0,0 1 1 0 0,0 0-1 0 0,1 0 1 0 0,-1 0-1 0 0,0 0 1 0 0,0 1-1 0 0,1 0 1 0 0,-1 0-1 0 0,0 0 1 0 0,5 1-1 0 0,-7-1-25 0 0,0 1 0 0 0,0 0 0 0 0,-1 0 1 0 0,1 0-1 0 0,-1 0 0 0 0,1 0 0 0 0,-1 0 0 0 0,1 0 0 0 0,-1 0 0 0 0,0 0 0 0 0,1 1 0 0 0,-1-1 0 0 0,0 1 0 0 0,0-1 0 0 0,0 1 0 0 0,0-1 1 0 0,0 1-1 0 0,-1 0 0 0 0,1-1 0 0 0,0 1 0 0 0,-1 0 0 0 0,1 0 0 0 0,-1-1 0 0 0,1 4 0 0 0,0 0-10 0 0,0 0 0 0 0,0 1 0 0 0,-1-1 0 0 0,1 0 0 0 0,-1 1-1 0 0,0-1 1 0 0,-2 8 0 0 0,-18 39-613 0 0,20-50 435 0 0,-2-1-100 0 0,0 0 217 0 0,0 0 0 0 0,0 0 0 0 0,0 0 1 0 0,1 0-1 0 0,-1 0 0 0 0,0 0 0 0 0,1 1 1 0 0,-1-1-1 0 0,1 1 0 0 0,-3 2 0 0 0,1 3 123 0 0,-2 8-3 0 0,5-14-148 0 0,20-5-315 0 0,-14 5 462 0 0,0-1-1 0 0,0 1 0 0 0,-1 0 1 0 0,7 2-1 0 0,-7-1-23 0 0,1-1-1 0 0,-1 0 0 0 0,0 0 1 0 0,6 0-1 0 0,-8-1-34 0 0,-1 0 0 0 0,1 0 0 0 0,-1 0 0 0 0,0 0 0 0 0,1 0 0 0 0,-1 1 0 0 0,0-1 0 0 0,4 2 0 0 0,1 0 0 0 0,-4-1 33 0 0,-1 0-1 0 0,0 1 0 0 0,0-1 1 0 0,1 0-1 0 0,-1 1 1 0 0,0-1-1 0 0,0 1 1 0 0,0-1-1 0 0,0 1 0 0 0,-1 0 1 0 0,1 0-1 0 0,0 0 1 0 0,-1 0-1 0 0,1 0 0 0 0,-1 1 1 0 0,0-1-1 0 0,0 0 1 0 0,2 5-1 0 0,6 10 1275 0 0,-8-16-1281 0 0,-1 0 0 0 0,1 0 1 0 0,-1 1-1 0 0,1-1 0 0 0,-1 0 1 0 0,0 0-1 0 0,0 1 0 0 0,0-1 1 0 0,0 0-1 0 0,1 1 0 0 0,-2-1 1 0 0,1 0-1 0 0,0 1 0 0 0,0-1 1 0 0,0 0-1 0 0,-1 0 0 0 0,1 1 1 0 0,0-1-1 0 0,-1 0 0 0 0,1 0 1 0 0,-1 0-1 0 0,0 1 0 0 0,1-1 1 0 0,-1 0-1 0 0,-1 1 0 0 0,1 0 55 0 0,-2 3 8 0 0,-17 24 405 0 0,18-27-476 0 0,0-1 0 0 0,0 1 1 0 0,1 0-1 0 0,-1-1 1 0 0,0 0-1 0 0,-1 1 0 0 0,1-1 1 0 0,0 0-1 0 0,0 0 0 0 0,0 0 1 0 0,-1 0-1 0 0,-3 0 0 0 0,-4 1-7 0 0,0 0 0 0 0,0-1-1 0 0,0 0 1 0 0,0-1 0 0 0,0 0-1 0 0,0-1 1 0 0,0 0 0 0 0,0 0-1 0 0,-15-5 1 0 0,-44-18 99 0 0,37 12-2202 0 0,0 1-5576 0 0,14 7-729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59 3680 0 0,'0'-5'-79'0'0,"0"0"0"0"0,-1 0 0 0 0,1 0 0 0 0,-3-8 0 0 0,-12-10 14800 0 0,11 21-13414 0 0,4 1-1012 0 0,-1 1 1 0 0,1 0-1 0 0,-1 0 0 0 0,1 0 1 0 0,-1 1-1 0 0,0-1 1 0 0,1 0-1 0 0,-1 0 1 0 0,1 0-1 0 0,-1 0 1 0 0,1 0-1 0 0,-1 1 0 0 0,1-1 1 0 0,-1 0-1 0 0,1 0 1 0 0,-1 1-1 0 0,0 0 1 0 0,-15 12 1166 0 0,12-7-1296 0 0,0 0 1 0 0,0 1 0 0 0,1 0 0 0 0,0 0-1 0 0,0 0 1 0 0,1 0 0 0 0,0 0 0 0 0,0 1 0 0 0,1-1-1 0 0,-1 11 1 0 0,1-4-116 0 0,0 1 0 0 0,2 0 0 0 0,0 0 1 0 0,0 0-1 0 0,1-1 0 0 0,1 1 0 0 0,7 20 0 0 0,43 98-58 0 0,-27-73 2 0 0,-18-41-44 0 0,1 0-1 0 0,20 32 1 0 0,-24-44-163 0 0,0 0 0 0 0,1-1 0 0 0,0 1 0 0 0,0-1 0 0 0,0 0-1 0 0,0-1 1 0 0,1 1 0 0 0,0-1 0 0 0,14 7 0 0 0,10 1-1644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1:5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43 20503 0 0,'-5'-27'464'0'0,"5"26"-419"0"0,0 0-1 0 0,0 0 0 0 0,0 1 1 0 0,-1-1-1 0 0,1 0 0 0 0,0 0 1 0 0,-1 1-1 0 0,1-1 0 0 0,0 0 0 0 0,-1 1 1 0 0,1-1-1 0 0,-1 1 0 0 0,1-1 1 0 0,-1 1-1 0 0,1-1 0 0 0,-1 1 1 0 0,0-1-1 0 0,1 1 0 0 0,-1-1 1 0 0,0 1-1 0 0,1-1 0 0 0,-1 1 1 0 0,0 0-1 0 0,1 0 0 0 0,-1-1 1 0 0,-1 1-1 0 0,-20 1 569 0 0,9 1-639 0 0,6-2 156 0 0,0 1-1 0 0,0 1 0 0 0,1-1 1 0 0,-14 6-1 0 0,-7 1 904 0 0,25-7-928 0 0,-3-1-2 0 0,1 1 0 0 0,0 0 0 0 0,0 0 0 0 0,-1 1 0 0 0,1-1 0 0 0,0 1 0 0 0,0 0 0 0 0,-5 3 0 0 0,8-4 24 0 0,-4 10 356 0 0,4-10-480 0 0,0 0 0 0 0,1 0 0 0 0,-1 0 0 0 0,1 1 1 0 0,-1-1-1 0 0,1 0 0 0 0,-1 1 0 0 0,1-1 1 0 0,0 0-1 0 0,-1 1 0 0 0,1-1 0 0 0,0 1 1 0 0,0-1-1 0 0,0 0 0 0 0,0 1 0 0 0,0-1 1 0 0,1 0-1 0 0,-1 1 0 0 0,0-1 0 0 0,1 1 0 0 0,-1-1 1 0 0,1 0-1 0 0,-1 0 0 0 0,1 1 0 0 0,-1-1 1 0 0,1 0-1 0 0,0 0 0 0 0,0 0 0 0 0,0 0 1 0 0,-1 1-1 0 0,3 0 0 0 0,2 3-126 0 0,1 1 0 0 0,1-1 1 0 0,-1 0-1 0 0,10 5 0 0 0,-6-4 320 0 0,38 24-20 0 0,-30-20-239 0 0,0 0-1 0 0,-1 2 0 0 0,-1 0 1 0 0,22 21-1 0 0,-35-30 63 0 0,0 0 0 0 0,0 1 0 0 0,0-1 0 0 0,-1 1 0 0 0,1 0 0 0 0,-1 0 0 0 0,0 0 0 0 0,0 0 0 0 0,0 0 0 0 0,-1 0 0 0 0,1 1 0 0 0,-1-1 0 0 0,0 0 0 0 0,0 1 0 0 0,-1-1 0 0 0,1 1 0 0 0,-1-1 0 0 0,0 6 0 0 0,-1-7 0 0 0,1 0 0 0 0,-1 1 0 0 0,0-1 0 0 0,0 0 0 0 0,0 0 0 0 0,0 0 0 0 0,-1 0 0 0 0,1 0 0 0 0,-1 0 0 0 0,0-1 0 0 0,0 1 0 0 0,0 0 0 0 0,0-1 0 0 0,0 1 0 0 0,0-1 0 0 0,-1 0 0 0 0,1 0 0 0 0,-1 0 0 0 0,1 0 0 0 0,-5 2 0 0 0,2-1 0 0 0,-1 0 0 0 0,1 0 0 0 0,-1 0 0 0 0,1-1 0 0 0,-1 0 0 0 0,0 0 0 0 0,0 0 0 0 0,0-1 0 0 0,0 0 0 0 0,-8 1 0 0 0,3-3 0 0 0,1 0 0 0 0,0 0 0 0 0,-1-1 0 0 0,1-1 0 0 0,0 1 0 0 0,-12-6 0 0 0,19 6-44 0 0,-1 1 0 0 0,1-1 0 0 0,0 0 0 0 0,0 0 0 0 0,0 0 0 0 0,0 0 0 0 0,0 0 0 0 0,0-1 0 0 0,0 1 0 0 0,1-1 0 0 0,0 0 0 0 0,-1 0 0 0 0,1 0 0 0 0,0 0 0 0 0,0 0 0 0 0,1 0 0 0 0,-1-1 0 0 0,-1-3 0 0 0,2 3-1176 0 0,0 0-1 0 0,0 0 0 0 0,0 0 1 0 0,1-1-1 0 0,-1-5 0 0 0,1-3-6298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5064 0 0,'0'0'389'0'0,"0"2"-250"0"0,1 13 3141 0 0,1 0 0 0 0,0 1 0 0 0,6 18 0 0 0,5 30 1231 0 0,-12-50-3993 0 0,1-1 0 0 0,1 0-1 0 0,4 13 1 0 0,2 4 235 0 0,-8-23-653 0 0,1-1 1 0 0,0 0 0 0 0,0 1-1 0 0,0-1 1 0 0,1 0 0 0 0,0-1-1 0 0,0 1 1 0 0,6 7 0 0 0,19 22 201 0 0,-27-34-288 0 0,1 1-1 0 0,0 0 1 0 0,0-1 0 0 0,0 0-1 0 0,0 1 1 0 0,0-1-1 0 0,0 0 1 0 0,0 0 0 0 0,0 0-1 0 0,0 0 1 0 0,0 0-1 0 0,1-1 1 0 0,-1 1 0 0 0,4 0-1 0 0,-5-1-6 0 0,1 0 0 0 0,-1 1 1 0 0,1-1-1 0 0,-1 0 0 0 0,1 0 0 0 0,0 0 0 0 0,-1 0 0 0 0,1 0 0 0 0,-1 0 0 0 0,1 0 1 0 0,-1-1-1 0 0,1 1 0 0 0,-1-1 0 0 0,1 1 0 0 0,-1-1 0 0 0,1 1 0 0 0,-1-1 1 0 0,0 0-1 0 0,1 0 0 0 0,-1 0 0 0 0,0 1 0 0 0,2-3 0 0 0,3-9-7 0 0,0 0 0 0 0,-1 0 0 0 0,0-1 0 0 0,5-25 0 0 0,-9 30 79 0 0,1 0-1 0 0,-2 0 1 0 0,1-1-1 0 0,-2-10 1 0 0,2-15 256 0 0,0 26-259 0 0,-1-1 1 0 0,0 0-1 0 0,-1 0 0 0 0,-2-15 0 0 0,0 10-1 0 0,1-1 0 0 0,1-14-1 0 0,1 27-7 0 0,1 4-60 0 0,1 0-1 0 0,-1 0 1 0 0,1 0-1 0 0,-1 0 1 0 0,0 0-1 0 0,0 0 1 0 0,0 0-1 0 0,1 4 1 0 0,-1-4-2 0 0,20 61-2 0 0,-15-44-22 0 0,1 1 0 0 0,14 29 1 0 0,13 21-634 0 0,-30-62 331 0 0,0 0-1 0 0,-1 0 1 0 0,0 0 0 0 0,-1 1 0 0 0,3 10 0 0 0,1 7-2520 0 0,-2-15-3111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6912 0 0,'0'0'528'0'0,"0"9"2025"0"0,3 20 5726 0 0,6 19-5136 0 0,-3-20-1728 0 0,-4-19-1000 0 0,1 0-1 0 0,0 0 1 0 0,5 9 0 0 0,-5-9-187 0 0,1-1 0 0 0,-1 1 0 0 0,2 11 0 0 0,-3-4-141 0 0,1-1 0 0 0,1 0 0 0 0,0 0 1 0 0,1 0-1 0 0,0 0 0 0 0,11 19 0 0 0,-15-33 400 0 0,5 8 614 0 0,-5-10-1100 0 0,1 1 0 0 0,-1 0 0 0 0,1-1-1 0 0,-1 1 1 0 0,0-1 0 0 0,0 1 0 0 0,1-1 0 0 0,-1 0-1 0 0,0 0 1 0 0,0 1 0 0 0,0-1 0 0 0,0 0 0 0 0,0 0-1 0 0,0 0 1 0 0,0 0 0 0 0,0 0 0 0 0,0 0 0 0 0,0-1-1 0 0,-1 1 1 0 0,1 0 0 0 0,0 0 0 0 0,-1 0 0 0 0,1-1-1 0 0,0-1 1 0 0,2-6-2 0 0,0 0 0 0 0,3-14-1 0 0,-6 20 2 0 0,3-11 0 0 0,-1 3 0 0 0,1 0 0 0 0,7-20 0 0 0,1-1 0 0 0,-9 24 0 0 0,0 1 0 0 0,1-1 0 0 0,0 1 0 0 0,7-13 0 0 0,-3 8 29 0 0,-6 10-15 0 0,0-1 0 0 0,0 1 0 0 0,0-1 0 0 0,0 1 0 0 0,1 0 0 0 0,0 0 1 0 0,-1 0-1 0 0,1 0 0 0 0,0 0 0 0 0,4-3 0 0 0,-6 5-4 0 0,1 0-1 0 0,-1 0 0 0 0,1-1 1 0 0,0 2-1 0 0,-1-1 1 0 0,1 0-1 0 0,-1 0 1 0 0,1 0-1 0 0,-1 0 1 0 0,1 0-1 0 0,0 0 0 0 0,-1 1 1 0 0,1-1-1 0 0,-1 0 1 0 0,1 0-1 0 0,-1 1 1 0 0,1-1-1 0 0,-1 0 1 0 0,1 1-1 0 0,-1-1 0 0 0,1 0 1 0 0,-1 1-1 0 0,0-1 1 0 0,1 1-1 0 0,0 0 1 0 0,8 12 75 0 0,4 12 124 0 0,18 51 0 0 0,-25-63-72 0 0,-5-11-69 0 0,0-1-1 0 0,0 0 0 0 0,0 1 1 0 0,-1-1-1 0 0,1 0 1 0 0,-1 1-1 0 0,1-1 0 0 0,-1 1 1 0 0,1 1-1 0 0,0-3 153 0 0,1 0-218 0 0,-1 0 0 0 0,0 0 0 0 0,0 0 0 0 0,0-1 0 0 0,0 1 0 0 0,0 0 0 0 0,0-1 0 0 0,0 1 1 0 0,0 0-1 0 0,0-1 0 0 0,0 1 0 0 0,0-1 0 0 0,0 0 0 0 0,0 1 0 0 0,0-1 0 0 0,0 0 0 0 0,0 0 0 0 0,-1 1 0 0 0,1-1 0 0 0,0 0 0 0 0,-1 0 0 0 0,2-2 0 0 0,0 0-5 0 0,1 0-12 0 0,-1-1-1 0 0,0 1 1 0 0,0-1-1 0 0,-1 0 1 0 0,1 0-1 0 0,-1 0 1 0 0,0 0 0 0 0,1-4-1 0 0,-1 3-17 0 0,1 0 1 0 0,-1 0-1 0 0,1 0 0 0 0,3-6 0 0 0,-1 4 37 0 0,0 0-1 0 0,0 1 1 0 0,0 0-1 0 0,1 0 0 0 0,0 0 1 0 0,0 0-1 0 0,1 1 1 0 0,-1 0-1 0 0,1 0 0 0 0,13-8 1 0 0,-19 13 0 0 0,1-1 0 0 0,-1 1 0 0 0,1 0 0 0 0,-1-1 0 0 0,1 1 1 0 0,-1 0-1 0 0,1-1 0 0 0,0 1 0 0 0,-1 0 0 0 0,1 0 0 0 0,0 0 0 0 0,-1-1 1 0 0,1 1-1 0 0,0 0 0 0 0,-1 0 0 0 0,1 0 0 0 0,0 0 0 0 0,-1 0 0 0 0,1 0 1 0 0,0 0-1 0 0,-1 1 0 0 0,1-1 0 0 0,0 0 0 0 0,-1 0 0 0 0,1 0 0 0 0,0 1 0 0 0,-1-1 1 0 0,1 0-1 0 0,0 1 0 0 0,2 1 12 0 0,1 0-13 0 0,-1 0 0 0 0,1 0 1 0 0,0 0-1 0 0,-1 0 0 0 0,0 1 1 0 0,1 0-1 0 0,-1-1 0 0 0,0 1 1 0 0,4 6-1 0 0,1 2 13 0 0,11 21 0 0 0,5 8-4 0 0,-13-23-294 0 0,-1 0 1 0 0,14 32-1 0 0,-21-43-217 0 0,0-1 0 0 0,1 1 1 0 0,0 0-1 0 0,8 9 0 0 0,10 5-6411 0 0,0-10-1424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40 556 19663 0 0,'-4'-3'359'0'0,"3"2"-267"0"0,1 1 0 0 0,-1-1 0 0 0,1 1-1 0 0,-1-1 1 0 0,0 1 0 0 0,1-1-1 0 0,-1 1 1 0 0,0 0 0 0 0,0 0-1 0 0,1-1 1 0 0,-1 1 0 0 0,0 0-1 0 0,0 0 1 0 0,1 0 0 0 0,-1 0 0 0 0,0 0-1 0 0,0 0 1 0 0,0 0 0 0 0,0 0-89 0 0,1-1 0 0 0,-1 1 0 0 0,1 0 0 0 0,0 0 0 0 0,-1 0-1 0 0,1 0 1 0 0,-1 0 0 0 0,1 0 0 0 0,0 0 0 0 0,-1 0 0 0 0,1 0 0 0 0,-1 0 0 0 0,1 0 0 0 0,-1 1 0 0 0,1-1 0 0 0,0 0 0 0 0,-1 0 0 0 0,1 0 0 0 0,-1 0 0 0 0,1 1 0 0 0,0-1 0 0 0,-1 0 0 0 0,1 0 0 0 0,0 1 0 0 0,-1-1 0 0 0,1 0 0 0 0,0 1 0 0 0,0-1 0 0 0,-1 0 0 0 0,1 1 0 0 0,0-1 0 0 0,-1 1 0 0 0,1 1 84 0 0,-1-2 142 0 0,1 0-1 0 0,-1 0 1 0 0,1 1-1 0 0,-1-1 1 0 0,1 0-1 0 0,-1 1 1 0 0,1-1-1 0 0,-1 0 1 0 0,1 1-1 0 0,0-1 1 0 0,-1 1-1 0 0,1-1 1 0 0,0 1 0 0 0,-1-1-1 0 0,1 1 1 0 0,0-1-1 0 0,0 1 1 0 0,-1-1-1 0 0,1 1 1 0 0,0-1-1 0 0,0 1 1 0 0,0-1-1 0 0,0 1 1 0 0,0 0 0 0 0,0 9-318 0 0,3 2 315 0 0,0 1 0 0 0,1-1 0 0 0,0 0 0 0 0,8 17-1 0 0,-3-14-189 0 0,4 13 15 0 0,-12-24-101 0 0,1 0-1 0 0,0 0 1 0 0,0 0-1 0 0,1 0 1 0 0,-1 0-1 0 0,1 0 1 0 0,-1-1-1 0 0,1 1 1 0 0,0-1-1 0 0,1 0 1 0 0,-1 0-1 0 0,1 0 1 0 0,-1 0-1 0 0,1-1 1 0 0,7 5-1 0 0,-11-8 42 0 0,1 1-1 0 0,-1 0 1 0 0,0 0 0 0 0,1 0-1 0 0,-1 0 1 0 0,0 0-1 0 0,0 0 1 0 0,1-1 0 0 0,-1 1-1 0 0,0 0 1 0 0,1 0-1 0 0,-1 0 1 0 0,0-1 0 0 0,0 1-1 0 0,0 0 1 0 0,1 0-1 0 0,-1-1 1 0 0,0 1 0 0 0,0 0-1 0 0,0 0 1 0 0,0-1-1 0 0,1 1 1 0 0,-1 0 0 0 0,0-1-1 0 0,0 1 1 0 0,0 0-1 0 0,0-1 1 0 0,0 0 0 0 0,0 1-16 0 0,3-7-73 0 0,-2 0 0 0 0,1 0 1 0 0,-1 0-1 0 0,0 0 0 0 0,0 0 1 0 0,-1 0-1 0 0,0 0 0 0 0,-1-14 1 0 0,-1 9-123 0 0,-1 0 0 0 0,0-1 1 0 0,-1 1-1 0 0,-6-14 1 0 0,3 7 38 0 0,-4-10-26 0 0,10 27 191 0 0,0 1 1 0 0,0-1-1 0 0,0 1 1 0 0,-1-1-1 0 0,1 1 1 0 0,0-1-1 0 0,-1 1 1 0 0,1-1-1 0 0,0 1 0 0 0,-1 0 1 0 0,0 0-1 0 0,1 0 1 0 0,-3-1-1 0 0,-5-5-82 0 0,2 3 60 0 0,29 5 231 0 0,0 1 0 0 0,23 7-1 0 0,-8-3-194 0 0,-32-5 2 0 0,0 0 0 0 0,-1 0 0 0 0,1-1 0 0 0,0 0 0 0 0,0 0 0 0 0,7-1 0 0 0,6 1 0 0 0,-11 1 94 0 0,-1-1 1 0 0,1 0-1 0 0,-1 0 0 0 0,1 0 0 0 0,-1-1 0 0 0,1 0 0 0 0,-1 0 1 0 0,0 0-1 0 0,0-1 0 0 0,1 0 0 0 0,-1 0 0 0 0,0-1 1 0 0,0 0-1 0 0,-1 0 0 0 0,1 0 0 0 0,-1-1 0 0 0,1 1 0 0 0,-1-1 1 0 0,0 0-1 0 0,-1-1 0 0 0,7-7 0 0 0,-4 4-55 0 0,-1-1 0 0 0,0 0 0 0 0,-1 0 0 0 0,0-1 0 0 0,0 0 0 0 0,-1 1 0 0 0,-1-1 0 0 0,1-1 0 0 0,-2 1 0 0 0,1 0 0 0 0,-1-1 0 0 0,-1 1 0 0 0,0-1 0 0 0,-1 0 0 0 0,-1-19 0 0 0,0 23 86 0 0,-1 0-1 0 0,0-1 0 0 0,0 1 1 0 0,-1 0-1 0 0,0 0 1 0 0,0 0-1 0 0,-7-10 1 0 0,-3-6 147 0 0,7 13-591 0 0,0-1 0 0 0,-11-12 0 0 0,-7-12-357 0 0,-46-75 1582 0 0,69 108-904 0 0,0 0-1 0 0,-1 0 0 0 0,1 0 0 0 0,0 0 1 0 0,0 1-1 0 0,-1-1 0 0 0,1 0 0 0 0,-1 1 1 0 0,1 0-1 0 0,-1-1 0 0 0,0 1 1 0 0,0 0-1 0 0,1 0 0 0 0,-1-1 0 0 0,0 2 1 0 0,-4-3-1 0 0,6 3 0 0 0,-1 0 1 0 0,1 0-1 0 0,0 1 0 0 0,0-1 1 0 0,0 0-1 0 0,0 0 0 0 0,-1 0 1 0 0,1 0-1 0 0,0 0 1 0 0,0 0-1 0 0,0 1 0 0 0,0-1 1 0 0,0 0-1 0 0,0 0 0 0 0,-1 0 1 0 0,1 0-1 0 0,0 1 1 0 0,0-1-1 0 0,0 0 0 0 0,0 0 1 0 0,0 0-1 0 0,0 1 0 0 0,0-1 1 0 0,0 0-1 0 0,0 0 1 0 0,0 0-1 0 0,0 1 0 0 0,0-1 1 0 0,0 0-1 0 0,0 0 0 0 0,0 0 1 0 0,0 1-1 0 0,0-1 1 0 0,0 0-1 0 0,0 0 0 0 0,0 1 1 0 0,1 0 0 0 0,0 11 64 0 0,0 1 0 0 0,2-1 0 0 0,-1 1 0 0 0,2-1 0 0 0,0 0 0 0 0,6 15 0 0 0,1 2 64 0 0,2 2-263 0 0,30 54 0 0 0,7 16-317 0 0,101 336-932 0 0,-128-366 833 0 0,-14-46-907 0 0,-1 1 0 0 0,9 46-1 0 0,-16-54-4185 0 0,-1-5-1603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18399 0 0,'0'0'422'0'0,"0"-10"1007"0"0,0 9-1404 0 0,0 1 0 0 0,0-1 0 0 0,0 0 0 0 0,0 0 0 0 0,0 1 0 0 0,0-1 0 0 0,0 0 1 0 0,0 0-1 0 0,1 1 0 0 0,-1-1 0 0 0,0 0 0 0 0,1 1 0 0 0,-1-1 0 0 0,0 0 0 0 0,1 1 0 0 0,-1-1 0 0 0,1 0 0 0 0,-1 1 0 0 0,1-1 0 0 0,-1 1 0 0 0,1-1 0 0 0,-1 1 0 0 0,1-1 0 0 0,0 1 1 0 0,-1 0-1 0 0,1-1 0 0 0,0 1 0 0 0,-1-1 0 0 0,1 1 0 0 0,0 0 0 0 0,-1 0 0 0 0,1 0 0 0 0,1-1 0 0 0,1 1 186 0 0,0 0-1 0 0,0 0 0 0 0,0 0 1 0 0,0 0-1 0 0,5 1 1 0 0,-5-1 1 0 0,71 0 2496 0 0,-63 0-2845 0 0,-1 0 0 0 0,0-1 1 0 0,0 0-1 0 0,0-1 1 0 0,0 0-1 0 0,0-1 0 0 0,17-6 1 0 0,-17 6-550 0 0,11-7-493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4:59:1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10680 0 0,'0'0'7046'0'0,"-5"8"-5662"0"0,2 17-1052 0 0,3-24-275 0 0,4 4 81 0 0,-2-4-100 0 0,1 0 1 0 0,-1 0 0 0 0,0 0-1 0 0,1-1 1 0 0,-1 1 0 0 0,1-1 0 0 0,-1 1-1 0 0,1-1 1 0 0,-1 0 0 0 0,1 0-1 0 0,-1 0 1 0 0,1 0 0 0 0,-1 0-1 0 0,1 0 1 0 0,-1-1 0 0 0,0 1-1 0 0,1-1 1 0 0,-1 0 0 0 0,1 0 0 0 0,-1 0-1 0 0,0 0 1 0 0,0 0 0 0 0,0 0-1 0 0,4-3 1 0 0,-1 0 102 0 0,1 0 1 0 0,-1 0-1 0 0,0-1 1 0 0,0 0-1 0 0,0 0 0 0 0,-1 0 1 0 0,8-11-1 0 0,-11 14-5 0 0,-1 1-114 0 0,-1 0 0 0 0,1-1 0 0 0,0 1 0 0 0,0 0 0 0 0,-1-1 0 0 0,1 1 0 0 0,-1 0 0 0 0,1 0 0 0 0,-1 0 0 0 0,1-1 0 0 0,-2 0 0 0 0,1 0-14 0 0,-1 1 0 0 0,0-1 0 0 0,1 1 0 0 0,-1-1 0 0 0,0 1 1 0 0,0 0-1 0 0,0 0 0 0 0,0 0 0 0 0,0 0 0 0 0,0 0 0 0 0,0 0 0 0 0,0 0 0 0 0,-1 1 0 0 0,1-1 0 0 0,0 1 0 0 0,0 0 0 0 0,-4-1 0 0 0,-1 2-162 0 0,-1-1 0 0 0,0 1 0 0 0,-13 3 0 0 0,21-3 144 0 0,-18 3-381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50 13272 0 0,'29'-50'11034'0'0,"-28"50"-10928"0"0,-5 11 6091 0 0,-1-3-8464 0 0,-15 13 2948 0 0,16-16-612 0 0,-1-1 0 0 0,1 1 0 0 0,-1 0-1 0 0,1 0 1 0 0,1 1 0 0 0,-1-1 0 0 0,-2 7 0 0 0,3-6-54 0 0,1-1 0 0 0,-1 1 0 0 0,0-1 0 0 0,0 0 1 0 0,-1 0-1 0 0,0 0 0 0 0,-7 8 0 0 0,-56 44-239 0 0,-9 9-113 0 0,54-45-7 0 0,-25 20 1 0 0,44-39 303 0 0,0 0 1 0 0,1 1-1 0 0,-1 0 0 0 0,1 0 0 0 0,-4 4 0 0 0,-6 9-146 0 0,13-15 191 0 0,0 0 1 0 0,0 0 0 0 0,0 0-1 0 0,1-1 1 0 0,-1 1 0 0 0,0 0-1 0 0,1-1 1 0 0,-1 1-1 0 0,1-1 1 0 0,-1 1 0 0 0,0-1-1 0 0,1 0 1 0 0,-1 0 0 0 0,1 1-1 0 0,2-1 1 0 0,26-4 123 0 0,-13 2-59 0 0,174-17 373 0 0,-176 18-406 0 0,0 0 0 0 0,-1 1 0 0 0,1 0-1 0 0,23 5 1 0 0,6-1 265 0 0,-25-1-160 0 0,24 4 0 0 0,-27-3-1276 0 0,0-1 0 0 0,28 1 0 0 0,-31-4-205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5064 0 0,'0'-2'232'0'0,"-1"-3"-73"0"0,2 4-118 0 0,-1-1 0 0 0,0 1 1 0 0,-1-1-1 0 0,1 1 1 0 0,-11-17 15498 0 0,11 18-15416 0 0,-6 5 2557 0 0,-2 8-1425 0 0,7-9-1092 0 0,1 0 0 0 0,-1 0-1 0 0,0 0 1 0 0,1 0 0 0 0,0 0 0 0 0,0 0-1 0 0,1 0 1 0 0,0 4 0 0 0,0 10-24 0 0,0-6-100 0 0,0-1 1 0 0,0 0-1 0 0,4 12 1 0 0,1 3-9 0 0,-2 10-1629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13216 0 0,'-4'0'1432'0'0,"-1"4"-1432"0"0,1 1 232 0 0,31-2-3216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11976 0 0,'39'56'1301'0'0,"-30"-43"-670"0"0,-1 1 0 0 0,-1 1 0 0 0,0 0 1 0 0,6 21-1 0 0,-4-7 2153 0 0,8 45 0 0 0,-16-37-1075 0 0,-1-22 1588 0 0,-4-28-2705 0 0,3-1-619 0 0,0 0 0 0 0,1-1 0 0 0,1 1 0 0 0,0 0-1 0 0,1 0 1 0 0,6-22 0 0 0,-4 16-56 0 0,-3 12 82 0 0,1 1 0 0 0,0-1-1 0 0,1 1 1 0 0,0 0 0 0 0,0 0 0 0 0,0 0 0 0 0,1 0 0 0 0,0 0 0 0 0,1 1 0 0 0,-1-1-1 0 0,1 1 1 0 0,9-9 0 0 0,-12 14 1 0 0,0 0 0 0 0,0 0 0 0 0,1 0 0 0 0,-1 0 0 0 0,0 0 0 0 0,0 0 0 0 0,1 1 0 0 0,-1-1 0 0 0,0 1 0 0 0,1-1 0 0 0,-1 1 0 0 0,0 0 0 0 0,1 0 0 0 0,-1 0 0 0 0,0 0 0 0 0,1 1 0 0 0,-1-1 0 0 0,0 0 0 0 0,1 1 0 0 0,-1 0 0 0 0,0 0 0 0 0,0-1 0 0 0,1 1 0 0 0,-1 0 0 0 0,0 1 0 0 0,0-1 0 0 0,0 0 0 0 0,2 3 0 0 0,12 9-24 0 0,-10-8-20 0 0,0 1-1 0 0,0-1 0 0 0,-1 1 0 0 0,7 9 0 0 0,35 64-1157 0 0,-25-40-281 0 0,-1-7 144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79 16471 0 0,'-2'-2'754'0'0,"-32"-24"342"0"0,29 21-625 0 0,0 0-1 0 0,0 1 0 0 0,-1 0 0 0 0,1 0 0 0 0,-1 0 1 0 0,0 0-1 0 0,0 1 0 0 0,0 0 0 0 0,-1 1 0 0 0,1-1 1 0 0,-1 1-1 0 0,-11-2 0 0 0,-11 1 559 0 0,26 2-517 0 0,-1 3-438 0 0,-27 16 868 0 0,29-17-894 0 0,0 1 0 0 0,0 0 0 0 0,0-1 0 0 0,0 1 0 0 0,1 0 0 0 0,-1 0 0 0 0,0 0 0 0 0,1 0 0 0 0,0 0 0 0 0,-1 0 0 0 0,1 0 0 0 0,-1 3 0 0 0,0 0-48 0 0,1 0 0 0 0,0 0 0 0 0,0 0 0 0 0,0 0 0 0 0,0 0 0 0 0,1 0 0 0 0,0 0 0 0 0,0 0 0 0 0,0 0 0 0 0,1 1 0 0 0,-1-1 0 0 0,1 0 0 0 0,0 0 0 0 0,1-1 0 0 0,-1 1 0 0 0,1 0 0 0 0,0 0 0 0 0,1-1 0 0 0,3 8 0 0 0,-5-11 0 0 0,1 2 0 0 0,-1 1 0 0 0,1-1 0 0 0,0 0 0 0 0,0 0 0 0 0,5 4 0 0 0,-7-6 0 0 0,1-1 0 0 0,0 1 0 0 0,-1-1 0 0 0,1 1 0 0 0,-1-1 0 0 0,1 0 0 0 0,0 1 0 0 0,-1-1 0 0 0,1 0 0 0 0,0 1 0 0 0,0-1 0 0 0,-1 0 0 0 0,1 0 0 0 0,0 0 0 0 0,0 0 0 0 0,-1 0 0 0 0,1 0 0 0 0,0 0 0 0 0,0 0 0 0 0,-1 0 0 0 0,1 0 0 0 0,0 0 0 0 0,0 0 0 0 0,-1 0 0 0 0,1-1 0 0 0,0 1 0 0 0,-1 0 0 0 0,1 0 0 0 0,0-1 0 0 0,-1 1 0 0 0,1-1 0 0 0,0 1 0 0 0,-1 0 0 0 0,1-1 0 0 0,0-1 0 0 0,4-1-5 0 0,3-4-69 0 0,0 0 1 0 0,0-1-1 0 0,-1 0 1 0 0,10-13-1 0 0,-10 12 71 0 0,0 0 0 0 0,1 0 0 0 0,0 0-1 0 0,1 1 1 0 0,14-10 0 0 0,-21 16-1 0 0,0 0 0 0 0,1 1-1 0 0,-1-1 1 0 0,1 1 0 0 0,-1-1 0 0 0,1 1-1 0 0,-1 0 1 0 0,1 0 0 0 0,0 0 0 0 0,-1 1-1 0 0,1-1 1 0 0,0 0 0 0 0,0 1-1 0 0,0 0 1 0 0,0 0 0 0 0,-1 0 0 0 0,1 0-1 0 0,0 0 1 0 0,0 1 0 0 0,0-1 0 0 0,0 1-1 0 0,-1-1 1 0 0,1 1 0 0 0,2 1 0 0 0,0 1-6 0 0,-1 0 1 0 0,1 0-1 0 0,-1 0 1 0 0,0 0-1 0 0,0 0 1 0 0,-1 1-1 0 0,1-1 1 0 0,-1 1 0 0 0,0 0-1 0 0,0 1 1 0 0,0-1-1 0 0,3 7 1 0 0,4 8-1344 0 0,11 33 1 0 0,-11-28-122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15200 0 0,'0'0'1829'0'0,"-1"8"1236"0"0,-12 35 1873 0 0,8-22-4172 0 0,-3 24 1 0 0,-11 60-197 0 0,16-91-554 0 0,-5 61-109 0 0,8-57-474 0 0,0-14-2130 0 0,9-31-96 0 0,1-11 1067 0 0,-7 26 1341 0 0,0 0 0 0 0,2-13-1 0 0,4-25-288 0 0,-6 33 672 0 0,0-1 0 0 0,1-25-1 0 0,-4 36 234 0 0,2-38 1112 0 0,-2 42-1093 0 0,0 0 0 0 0,1 0-1 0 0,-1 1 1 0 0,1-1-1 0 0,0 0 1 0 0,0 0-1 0 0,0 1 1 0 0,0-1-1 0 0,1 0 1 0 0,-1 1 0 0 0,1-1-1 0 0,2-2 1 0 0,-4 5-187 0 0,0-1 1 0 0,1 1 0 0 0,-1 0-1 0 0,0 0 1 0 0,1-1 0 0 0,-1 1-1 0 0,1 0 1 0 0,-1 0-1 0 0,1-1 1 0 0,-1 1 0 0 0,1 0-1 0 0,-1 0 1 0 0,1 0 0 0 0,-1 0-1 0 0,1 0 1 0 0,-1 0 0 0 0,1 0-1 0 0,-1 0 1 0 0,1 0-1 0 0,-1 0 1 0 0,1 0 0 0 0,-1 0-1 0 0,1 0 1 0 0,-1 0 0 0 0,1 1-1 0 0,-1-1 1 0 0,1 0 0 0 0,-1 0-1 0 0,0 0 1 0 0,1 1 0 0 0,-1-1-1 0 0,1 1 1 0 0,13 11 817 0 0,-12-9-652 0 0,128 163 2832 0 0,-119-151-2990 0 0,57 91 73 0 0,-28-47-288 0 0,-29-40-62 0 0,-10-17 96 0 0,0 0-1 0 0,0 1 1 0 0,0-1-1 0 0,1 0 1 0 0,-1 0 0 0 0,1 1-1 0 0,0-1 1 0 0,-1 0-1 0 0,1-1 1 0 0,0 1-1 0 0,0 0 1 0 0,0-1 0 0 0,3 3-1 0 0,-2-3-146 0 0</inkml:trace>
  <inkml:trace contextRef="#ctx0" brushRef="#br0" timeOffset="1">111 354 5984 0 0,'0'0'464'0'0,"-22"-5"14862"0"0,24 4-15065 0 0,0 1 1 0 0,-1-1-1 0 0,1 1 0 0 0,0-1 0 0 0,0 1 1 0 0,0 0-1 0 0,0 0 0 0 0,-1-1 0 0 0,1 1 1 0 0,2 1-1 0 0,-4-1-167 0 0,61-1 2085 0 0,70 2-362 0 0,-82 7-1749 0 0,-47-8-151 0 0,39-1-485 0 0,-13-3-7177 0 0,-7 1-1033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4608 0 0,'13'25'22'0'0,"12"10"6570"0"0,3 4 2804 0 0,-17-18-7708 0 0,0 0-1 0 0,8 27 0 0 0,-9-19-1087 0 0,-1 1 0 0 0,7 53 0 0 0,-13-59-543 0 0,-2 0 0 0 0,0 0-1 0 0,-2 0 1 0 0,-3 30-1 0 0,-27 93-2072 0 0,20-113 66 0 0,-5-2-4000 0 0,-1-3-1745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4 13824 0 0,'0'-4'2379'0'0,"0"5"-2063"0"0,0 0 1 0 0,-1 0-1 0 0,1 0 1 0 0,0 0-1 0 0,0 0 1 0 0,-1 0-1 0 0,1-1 1 0 0,-1 1-1 0 0,1 0 1 0 0,-1 0-1 0 0,1 0 1 0 0,-1-1-1 0 0,1 1 1 0 0,-1 0-1 0 0,0 0 1 0 0,-1 0-1 0 0,-10 7 560 0 0,-1 0 0 0 0,2 0 0 0 0,-15 13 0 0 0,13-10-724 0 0,0-1 0 0 0,-19 11 0 0 0,-2 1 66 0 0,-33 26-1 0 0,4-3-452 0 0,-23 18 115 0 0,75-56 120 0 0,1-1 0 0 0,0 1 0 0 0,1 1 0 0 0,0 0 0 0 0,-11 12 0 0 0,20-20 0 0 0,0 0 0 0 0,0 0 0 0 0,0 0 0 0 0,0 1 0 0 0,0-1 0 0 0,0 0 0 0 0,0 0 0 0 0,0 0 0 0 0,0 0 0 0 0,0 0 0 0 0,0 1 0 0 0,0-1 0 0 0,0 0 0 0 0,0 0 0 0 0,0 0 0 0 0,0 0 0 0 0,0 0 0 0 0,0 0 0 0 0,0 1 0 0 0,1-1 0 0 0,-1 0 0 0 0,0 0 0 0 0,0 0 0 0 0,0 0 0 0 0,0 0 0 0 0,0 0 0 0 0,0 0 0 0 0,0 1 0 0 0,0-1 0 0 0,1 0 0 0 0,-1 0 0 0 0,0 0 0 0 0,0 0 0 0 0,0 0 0 0 0,0 0 0 0 0,0 0 0 0 0,1 0 0 0 0,-1 0 0 0 0,0 0 0 0 0,0 0 0 0 0,0 0 0 0 0,0 0 0 0 0,0 0 0 0 0,1 0 0 0 0,-1 0 0 0 0,0 0 0 0 0,0 0 0 0 0,0 0 0 0 0,0 0 0 0 0,0 0 0 0 0,0 0 0 0 0,1 0 0 0 0,-1 0 0 0 0,0 0 0 0 0,0-1 0 0 0,14 1 0 0 0,-10 0 0 0 0,70-2 5 0 0,82 4 260 0 0,-142 0-115 0 0,-4-2 28 0 0,1 1-1 0 0,-1 0 0 0 0,0 1 1 0 0,1 1-1 0 0,13 4 0 0 0,0 0 17 0 0,-19-7-162 0 0,-1 1 0 0 0,0 0 1 0 0,0 1-1 0 0,0-1 0 0 0,0 0 1 0 0,0 1-1 0 0,4 3 0 0 0,-4-3-63 0 0,0 1 0 0 0,0-1 0 0 0,1 1-1 0 0,-1-1 1 0 0,1-1 0 0 0,-1 1 0 0 0,1-1 0 0 0,0 1-1 0 0,8 0 1 0 0,-9-1-13 0 0,0-1-1 0 0,0 1 0 0 0,-1 0 1 0 0,1 1-1 0 0,6 2 0 0 0,-7-2-7 0 0,0-1-1 0 0,1 1 0 0 0,-1-1 1 0 0,0 0-1 0 0,0 0 1 0 0,1 0-1 0 0,-1-1 0 0 0,6 1 1 0 0,-8-1 189 0 0,9 0-2762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24 147 17303 0 0,'0'0'4068'0'0,"-2"1"-3438"0"0,0 1-473 0 0,0 0 0 0 0,0 0 0 0 0,1 0 0 0 0,-1 0 0 0 0,1 1 0 0 0,-1-1 0 0 0,1 0 0 0 0,0 1 0 0 0,0-1 0 0 0,0 0 0 0 0,0 1 0 0 0,0 0 0 0 0,0-1 0 0 0,0 5 0 0 0,0 4 5 0 0,0-1 0 0 0,1 16 0 0 0,1-9-79 0 0,-1-14-82 0 0,0 1 1 0 0,0 0-1 0 0,1-1 1 0 0,0 1-1 0 0,-1 0 1 0 0,3 5-1 0 0,6 19-1 0 0,-9-28-4 0 0,0 1-1 0 0,0-1 1 0 0,0 1-1 0 0,0-1 0 0 0,0 0 1 0 0,0 1-1 0 0,0-1 1 0 0,0 0-1 0 0,0 1 1 0 0,1-1-1 0 0,-1 1 0 0 0,0-1 1 0 0,0 0-1 0 0,0 0 1 0 0,1 1-1 0 0,-1-1 1 0 0,0 0-1 0 0,0 1 0 0 0,1-1 1 0 0,-1 0-1 0 0,0 0 1 0 0,1 1-1 0 0,-1-1 1 0 0,1 0-1 0 0,4-5-351 0 0,-3 3 332 0 0,-1-1 1 0 0,-1 1 0 0 0,1 0 0 0 0,0-1 0 0 0,0 1 0 0 0,-1-1-1 0 0,1-4 1 0 0,-1-166 151 0 0,0 163 52 0 0,1 1 1 0 0,3-16-1 0 0,1-4 127 0 0,-4 28-284 0 0,-1-1 0 0 0,0 0 0 0 0,1 1 0 0 0,0-1 0 0 0,-1 0-1 0 0,1 1 1 0 0,0-1 0 0 0,0 1 0 0 0,0-1 0 0 0,1-1 0 0 0,7-13 357 0 0,-9 15-371 0 0,1 1 0 0 0,-1 0-1 0 0,0-1 1 0 0,0 1 0 0 0,0-1 0 0 0,1 1-1 0 0,-1 0 1 0 0,0-1 0 0 0,0 1-1 0 0,1 0 1 0 0,-1-1 0 0 0,0 1 0 0 0,1 0-1 0 0,-1-1 1 0 0,0 1 0 0 0,1 0 0 0 0,-1 0-1 0 0,1-1 1 0 0,-1 1 0 0 0,0 0-1 0 0,1 0 1 0 0,-1 0 0 0 0,1-1 0 0 0,-1 1-1 0 0,1 0 1 0 0,-1 0 0 0 0,0 0 0 0 0,1 0-1 0 0,-1 0 1 0 0,1 0 0 0 0,-1 0-1 0 0,1 0 1 0 0,0 0 0 0 0,1 1 9 0 0,-1 0 1 0 0,1-1-1 0 0,0 1 1 0 0,0 0-1 0 0,0 0 1 0 0,-1 0-1 0 0,1 0 1 0 0,2 2-1 0 0,3 4-104 0 0,1 0 1 0 0,7 9-1 0 0,-3 1 5 0 0,19 30 0 0 0,-21-29 488 0 0,22 26 1 0 0,33 40-479 0 0,-60-78-75 0 0,-1 0 1 0 0,1 0-1 0 0,-2 1 0 0 0,1 0 0 0 0,4 11 1 0 0,-1-2-302 0 0,-6-14 98 0 0,0 0 0 0 0,0 0 0 0 0,0 0 0 0 0,-1 0 1 0 0,1 0-1 0 0,-1 1 0 0 0,1-1 0 0 0,-1 0 0 0 0,0 0 0 0 0,0 1 0 0 0,0-1 0 0 0,0 0 0 0 0,0 0 1 0 0,-1 5-1 0 0,-3 4-7132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15664 0 0,'0'0'1826'0'0,"2"-1"-979"0"0,11-2 157 0 0,0 0 0 0 0,1 1 0 0 0,-1 1 0 0 0,0 0 1 0 0,1 1-1 0 0,18 2 0 0 0,4-1-819 0 0,130-1-185 0 0,-149-2-1588 0 0,-4-1-3861 0 0,0-1-2505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7:5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17591 0 0,'0'0'3024'0'0,"6"10"698"0"0,-4-2-3288 0 0,0 0 1 0 0,-1 0-1 0 0,0 0 1 0 0,0 0-1 0 0,-1 0 1 0 0,0 0-1 0 0,-1 15 1 0 0,-1 8 32 0 0,-4 91-45 0 0,-1 3-381 0 0,2 61-324 0 0,5-79-546 0 0,5-83-579 0 0,-4-33 1197 0 0,-1 0-1 0 0,2 0 0 0 0,2-9 0 0 0,-2 9 140 0 0,-1 0 1 0 0,1-1-1 0 0,-1-10 0 0 0,-1 3 45 0 0,4-126-220 0 0,0 113 247 0 0,1 0 0 0 0,1 1 0 0 0,1 0 0 0 0,2 0 0 0 0,13-29 0 0 0,-5 14 223 0 0,-15 35-157 0 0,-2 7-63 0 0,0 1 0 0 0,0 0-1 0 0,0-1 1 0 0,1 1 0 0 0,-1 0 0 0 0,1 0 0 0 0,-1-1 0 0 0,1 1 0 0 0,-1 0 0 0 0,1 0 0 0 0,0 0-1 0 0,-1 0 1 0 0,1-1 0 0 0,0 1 0 0 0,0 0 0 0 0,0 0 0 0 0,0 1 0 0 0,0-1 0 0 0,0 0-1 0 0,0 0 1 0 0,2-1 0 0 0,-1 1 199 0 0,-1 0-133 0 0,1 0 0 0 0,0 1 0 0 0,0-1 1 0 0,-1 1-1 0 0,1 0 0 0 0,0-1 1 0 0,0 1-1 0 0,0 0 0 0 0,3 0 1 0 0,-5 0-49 0 0,14 3 128 0 0,-11 1-141 0 0,-2-2 10 0 0,1 0-5 0 0,-1 1 1 0 0,0-1-1 0 0,0 1 1 0 0,0-1-1 0 0,0 1 1 0 0,0-1-1 0 0,-1 1 0 0 0,1-1 1 0 0,-1 1-1 0 0,1 4 1 0 0,2 11 27 0 0,25 78 39 0 0,-23-73-63 0 0,5 35 0 0 0,2 9 24 0 0,13 52 2 0 0,-13-53-33 0 0,2 42-858 0 0,-13-93-107 0 0,-1-10-3044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17591 0 0,'0'0'1595'0'0,"2"1"-1310"0"0,2 1-169 0 0,1 0-1 0 0,-1 0 1 0 0,1 0-1 0 0,0-1 0 0 0,0 0 1 0 0,0 0-1 0 0,-1 0 1 0 0,1 0-1 0 0,0-1 1 0 0,0 1-1 0 0,0-1 0 0 0,6-1 1 0 0,8-2 889 0 0,36-8-1 0 0,-25 4-312 0 0,14-5 46 0 0,-26 6-476 0 0,25-3 0 0 0,-24 8-160 0 0,-15 1-3082 0 0</inkml:trace>
  <inkml:trace contextRef="#ctx0" brushRef="#br0" timeOffset="1">178 44 10136 0 0,'0'0'777'0'0,"-5"8"-196"0"0,5-5 56 0 0,-1 1-1 0 0,1-1 0 0 0,0 0 0 0 0,0 0 0 0 0,0 1 0 0 0,0-1 1 0 0,1 0-1 0 0,-1 0 0 0 0,1 0 0 0 0,1 5 0 0 0,14 32 2782 0 0,-2-12-2085 0 0,-5-11-649 0 0,8 21 0 0 0,-11-26-535 0 0,-1 0-1 0 0,12 18 1 0 0,-9-18-122 0 0,-1 0 1 0 0,6 15-1 0 0,-10-19-56 0 0,0 0 1 0 0,8 12-1 0 0,1-5-2087 0 0,-11-14 1304 0 0,1 0-1 0 0,-1 0 1 0 0,1 0-1 0 0,-1 0 1 0 0,1 0-1 0 0,-1-1 1 0 0,1 1-1 0 0,2 0 1 0 0,5 0-5941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6448 0 0,'2'1'5926'0'0,"3"4"-4522"0"0,-1 0 0 0 0,0 1 0 0 0,0 0 0 0 0,0-1-1 0 0,4 11 1 0 0,6 8 441 0 0,-8-14-1440 0 0,-1 0 0 0 0,4 12 0 0 0,-4-12-110 0 0,0 1 1 0 0,10 16-1 0 0,-5-11-208 0 0,0 0 0 0 0,-1 1-1 0 0,-1 1 1 0 0,-1 0 0 0 0,6 19-1 0 0,-9-25-86 0 0,-1-2 0 0 0,-3-10 0 0 0,-1 1 0 0 0,1-1 0 0 0,0 0 0 0 0,0 1 0 0 0,0-1 0 0 0,0 0 0 0 0,-1 0 0 0 0,1 1 0 0 0,0-1 0 0 0,0 0 0 0 0,-1 0 0 0 0,1 0 0 0 0,0 1 0 0 0,0-1 0 0 0,-1 0 0 0 0,1 0 0 0 0,0 0 0 0 0,-1 0 0 0 0,1 0 0 0 0,0 0 0 0 0,-1 0 0 0 0,1 1 0 0 0,0-1 0 0 0,-1 0 0 0 0,1 0 0 0 0,-2-1 14 0 0,0 0 0 0 0,0 0 1 0 0,1 0-1 0 0,-1 0 0 0 0,1 0 0 0 0,-1 0 0 0 0,1 0 0 0 0,-1 0 0 0 0,1-1 0 0 0,0 1 0 0 0,-1-1 0 0 0,1 1 0 0 0,0-1 1 0 0,0 1-1 0 0,-1-3 0 0 0,-6-6 34 0 0,3 5-114 0 0,1 0 0 0 0,-1 0 1 0 0,1-1-1 0 0,1 0 1 0 0,-1 1-1 0 0,1-1 0 0 0,-1-1 1 0 0,2 1-1 0 0,-4-9 1 0 0,0-3 28 0 0,4 14 37 0 0,0 1 1 0 0,1-1-1 0 0,0 0 0 0 0,-1 0 1 0 0,2 1-1 0 0,-1-1 0 0 0,0 0 1 0 0,1 0-1 0 0,0-7 0 0 0,2-8 10 0 0,0 1 0 0 0,2 0 0 0 0,7-22 0 0 0,-9 35-3 0 0,0 0 1 0 0,0 0 0 0 0,1 0-1 0 0,-1 0 1 0 0,1 1 0 0 0,0-1 0 0 0,1 1-1 0 0,-1 0 1 0 0,1-1 0 0 0,0 2-1 0 0,0-1 1 0 0,0 0 0 0 0,0 1 0 0 0,1 0-1 0 0,5-4 1 0 0,1 1 133 0 0,-6 3-112 0 0,0 0 0 0 0,0 1 1 0 0,1-1-1 0 0,-1 1 0 0 0,0 0 0 0 0,1 0 1 0 0,-1 1-1 0 0,1 0 0 0 0,0 0 0 0 0,11-1 1 0 0,-3 2-26 0 0,0 0 1 0 0,0 1-1 0 0,1 1 1 0 0,17 4 0 0 0,-28-5 53 0 0,0 0 0 0 0,0 1 0 0 0,0-1 0 0 0,-1 1 0 0 0,1 0 0 0 0,-1-1 0 0 0,1 2 0 0 0,-1-1 0 0 0,0 0 0 0 0,0 1 0 0 0,0-1 0 0 0,0 1 0 0 0,0 0 0 0 0,-1 0 0 0 0,1 0 0 0 0,-1 0 0 0 0,0 1 0 0 0,0-1 0 0 0,3 7 1 0 0,-4-9-26 0 0,-1 1 1 0 0,0-1-1 0 0,1 0 1 0 0,-1 1-1 0 0,0-1 1 0 0,0 1-1 0 0,0-1 1 0 0,0 1-1 0 0,0-1 1 0 0,0 1-1 0 0,-1-1 1 0 0,1 0-1 0 0,0 1 1 0 0,-1-1-1 0 0,1 0 1 0 0,-1 1-1 0 0,1-1 1 0 0,-1 0-1 0 0,0 1 1 0 0,0-1-1 0 0,1 0 1 0 0,-1 0 0 0 0,0 0-1 0 0,0 0 1 0 0,0 0-1 0 0,0 0 1 0 0,0 0-1 0 0,-1 0 1 0 0,1 0-1 0 0,0 0 1 0 0,-2 1-1 0 0,-2 1 24 0 0,-1 0 0 0 0,1-1 0 0 0,-1 1-1 0 0,1-1 1 0 0,-11 3 0 0 0,8-4-26 0 0,-1 0-1 0 0,1 0 1 0 0,0-1 0 0 0,-14-1 0 0 0,-4 0-132 0 0,11 1-596 0 0,0-1 0 0 0,0-1 0 0 0,-27-7 0 0 0,23 2-759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15200 0 0,'0'0'1790'0'0,"2"0"-889"0"0,3 2-315 0 0,1 0-1 0 0,0-1 0 0 0,0 1 0 0 0,0-1 0 0 0,0-1 0 0 0,0 1 0 0 0,0-1 0 0 0,7-1 0 0 0,-3 1-64 0 0,105 0 1136 0 0,-84 5-4335 0 0</inkml:trace>
  <inkml:trace contextRef="#ctx0" brushRef="#br0" timeOffset="1">115 124 17935 0 0,'0'0'1360'0'0,"10"3"-848"0"0,-2 2-416 0 0,5-5-96 0 0,5 0 0 0 0,0 0 0 0 0,0 0 280 0 0,4 0 32 0 0,1 0 8 0 0,-2-5 0 0 0,7 2-320 0 0,-7 3-64 0 0,10-4-16 0 0,6-4-8327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6912 0 0,'-7'7'314'0'0,"6"-6"-6"0"0,-3 11 267 0 0,4-10 188 0 0,-1 1 1 0 0,1-1-1 0 0,0 0 0 0 0,0 1 1 0 0,0-1-1 0 0,0 1 0 0 0,1-1 1 0 0,-1 1-1 0 0,1-1 0 0 0,-1 1 1 0 0,1-1-1 0 0,0 0 0 0 0,0 1 1 0 0,0-1-1 0 0,3 4 0 0 0,1 2 272 0 0,0 0 0 0 0,12 12 0 0 0,121 145 862 0 0,-92-109-2624 0 0,-34-43-1023 0 0,0-3-3660 0 0,1-1-2099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78 11056 0 0,'-7'29'505'0'0,"7"-29"-499"0"0,0 0 1 0 0,0 0-1 0 0,-1 0 0 0 0,1 0 0 0 0,0 0 1 0 0,0 0-1 0 0,0 0 0 0 0,0 0 1 0 0,0 0-1 0 0,0 1 0 0 0,0-1 1 0 0,0 0-1 0 0,0 0 0 0 0,0 0 0 0 0,-1 0 1 0 0,1 0-1 0 0,0 0 0 0 0,0 0 1 0 0,0 0-1 0 0,0 0 0 0 0,0 0 0 0 0,0 0 1 0 0,0 0-1 0 0,0 0 0 0 0,-1 0 1 0 0,1 0-1 0 0,0 0 0 0 0,0 0 1 0 0,0 0-1 0 0,0 0 0 0 0,0-1 0 0 0,0 1 1 0 0,0 0-1 0 0,0 0 0 0 0,0 0 1 0 0,-1 0-1 0 0,1 0 0 0 0,0 0 0 0 0,0 0 1 0 0,0 0-1 0 0,0 0 0 0 0,0 0 1 0 0,0 0-1 0 0,0 0 0 0 0,0 0 1 0 0,0-1-1 0 0,0 1 0 0 0,0 0 0 0 0,0 0 1 0 0,0 0-1 0 0,0 0 0 0 0,0 0 1 0 0,0 0-1 0 0,0 0 0 0 0,0 0 0 0 0,0-1 1 0 0,-7-8 250 0 0,2 3-178 0 0,2 2 375 0 0,-1 1 0 0 0,1 0 0 0 0,-1 1 0 0 0,0-1 1 0 0,0 1-1 0 0,0-1 0 0 0,-1 1 0 0 0,1 1 0 0 0,0-1 1 0 0,-8-1-1 0 0,3 0 625 0 0,-1 1-1 0 0,0 1 1 0 0,0-1 0 0 0,-10 1 0 0 0,15 1-950 0 0,0 0-1 0 0,0 1 1 0 0,1-1-1 0 0,-1 1 1 0 0,0 0 0 0 0,1 0-1 0 0,-1 0 1 0 0,1 1 0 0 0,-1 0-1 0 0,1 0 1 0 0,0 0 0 0 0,0 0-1 0 0,0 1 1 0 0,0-1-1 0 0,0 1 1 0 0,0 0 0 0 0,1 0-1 0 0,-1 0 1 0 0,1 1 0 0 0,-5 5-1 0 0,7-6-113 0 0,0-1 0 0 0,0 1-1 0 0,1 0 1 0 0,-1-1-1 0 0,0 1 1 0 0,1 0 0 0 0,0-1-1 0 0,0 1 1 0 0,0 0 0 0 0,0 0-1 0 0,0-1 1 0 0,0 1 0 0 0,2 4-1 0 0,-2-3-28 0 0,1-1 1 0 0,0 1-1 0 0,0-1 0 0 0,0 0 0 0 0,0 1 1 0 0,0-1-1 0 0,1 0 0 0 0,0 0 0 0 0,0 0 0 0 0,2 4 1 0 0,8 7-51 0 0,-10-11 51 0 0,0 1 1 0 0,1-2-1 0 0,-1 1 0 0 0,1 0 0 0 0,4 3 1 0 0,23 16-64 0 0,-6-4-21 0 0,39 22 0 0 0,-59-38 79 0 0,1 1 1 0 0,-1 0-1 0 0,1 0 0 0 0,-1 1 0 0 0,0-1 0 0 0,-1 1 1 0 0,1 0-1 0 0,-1 0 0 0 0,1 0 0 0 0,-1 1 0 0 0,0-1 1 0 0,-1 1-1 0 0,1 0 0 0 0,-1 0 0 0 0,0-1 0 0 0,0 1 1 0 0,0 1-1 0 0,-1-1 0 0 0,2 8 0 0 0,-2-1-135 0 0,0 1-1 0 0,0-1 1 0 0,-1 1-1 0 0,-1 0 1 0 0,0-1-1 0 0,-1 1 1 0 0,-4 17-1 0 0,5-27 100 0 0,0-1 0 0 0,0 1-1 0 0,0-1 1 0 0,0 1 0 0 0,-1-1-1 0 0,1 0 1 0 0,-1 0 0 0 0,-1 3-1 0 0,2-4 34 0 0,1-1 1 0 0,-1 1-1 0 0,0 0 0 0 0,1-1 0 0 0,-1 1 0 0 0,0-1 0 0 0,1 1 1 0 0,-1-1-1 0 0,0 1 0 0 0,0-1 0 0 0,1 1 0 0 0,-1-1 0 0 0,0 0 0 0 0,0 1 1 0 0,0-1-1 0 0,0 0 0 0 0,0 0 0 0 0,1 0 0 0 0,-1 0 0 0 0,0 0 1 0 0,0 1-1 0 0,0-2 0 0 0,0 1 0 0 0,0 0 0 0 0,0 0 0 0 0,0 0 1 0 0,1 0-1 0 0,-1-1 0 0 0,0 1 0 0 0,0 0 0 0 0,-1-1 0 0 0,0-1 1 0 0,0 0 0 0 0,0 1 0 0 0,0-1 0 0 0,0 0 1 0 0,1 0-1 0 0,-1 0 0 0 0,1 0 0 0 0,-1 0 0 0 0,1-1 0 0 0,0 1 0 0 0,-2-4 0 0 0,-11-34-112 0 0,10 26 134 0 0,1 3 75 0 0,0 0 1 0 0,0-1-1 0 0,2 0 1 0 0,-1 1-1 0 0,1-1 0 0 0,1 0 1 0 0,0 1-1 0 0,3-21 1 0 0,0 16 88 0 0,0 0 0 0 0,1 1 1 0 0,1 0-1 0 0,1 0 1 0 0,0 1-1 0 0,8-15 0 0 0,-10 23-186 0 0,0 1-1 0 0,0-1 1 0 0,1 1-1 0 0,0 0 1 0 0,8-6-1 0 0,5-6 292 0 0,-16 15-217 0 0,0 0 1 0 0,-1 0-1 0 0,1 1 0 0 0,0-1 0 0 0,0 1 1 0 0,0-1-1 0 0,0 1 0 0 0,0 0 0 0 0,0-1 0 0 0,0 1 1 0 0,1 0-1 0 0,-1 1 0 0 0,0-1 0 0 0,1 0 0 0 0,-1 1 1 0 0,1-1-1 0 0,-1 1 0 0 0,0 0 0 0 0,1 0 0 0 0,-1 0 1 0 0,1 0-1 0 0,-1 0 0 0 0,1 0 0 0 0,-1 1 0 0 0,0-1 1 0 0,1 1-1 0 0,-1 0 0 0 0,3 0 0 0 0,2 3 7 0 0,-3-2-36 0 0,0 0-1 0 0,0 0 0 0 0,-1 0 0 0 0,1 1 1 0 0,0-1-1 0 0,-1 1 0 0 0,0 0 0 0 0,1 0 1 0 0,-1 0-1 0 0,0 0 0 0 0,3 6 0 0 0,66 105 216 0 0,-60-96-237 0 0,12 18-19 0 0,-22-32-15 0 0,0 0-1 0 0,1-1 1 0 0,0 1 0 0 0,0 0 0 0 0,0-1-1 0 0,0 0 1 0 0,0 0 0 0 0,7 5 0 0 0,34 19-127 0 0,-20-14 192 0 0,-11-7 20 0 0,-7-8-35 0 0,-5 2-20 0 0,-1-1 0 0 0,0 0 0 0 0,1 0 0 0 0,-1 1 0 0 0,0-1 0 0 0,0 0 0 0 0,0 0 0 0 0,0 1 0 0 0,0-1 0 0 0,0 0 0 0 0,0 0 0 0 0,0 1 0 0 0,0-1 0 0 0,0-1 0 0 0,0-1-3 0 0,1 1-5 0 0,0 2-9 0 0,2 0-5 0 0,11-8 13 0 0,-11 6 10 0 0,0-1 0 0 0,-1 1 0 0 0,0-1 0 0 0,0 0 0 0 0,0 0 0 0 0,0 0 0 0 0,0 0 0 0 0,0 0 0 0 0,2-6 0 0 0,4-7 0 0 0,-6 12 0 0 0,0 1 0 0 0,0 0 0 0 0,0-1 0 0 0,-1 1 0 0 0,0-1 0 0 0,1 1 0 0 0,-1-1 0 0 0,0 0 0 0 0,-1 0 0 0 0,1 1 0 0 0,-1-1 0 0 0,0 0 0 0 0,0 0 0 0 0,0 0 0 0 0,0 1 0 0 0,-2-7 0 0 0,2 4 64 0 0,0 0 0 0 0,0 0 0 0 0,0-1 0 0 0,2-9 0 0 0,-1 9 46 0 0,0 0 0 0 0,-1 1 0 0 0,0-1 0 0 0,0-7 0 0 0,-4-5 112 0 0,0 0 1 0 0,-2 0 0 0 0,0 1 0 0 0,-10-22 0 0 0,13 34-189 0 0,-1 0-1 0 0,0-1 1 0 0,-1 1-1 0 0,0 0 1 0 0,0 1-1 0 0,0-1 1 0 0,0 1-1 0 0,-1 0 1 0 0,0 1-1 0 0,0-1 1 0 0,0 1-1 0 0,-1 0 1 0 0,1 1-1 0 0,-1-1 1 0 0,-8-2-1 0 0,12 6-36 0 0,1-1-1 0 0,-1 0 1 0 0,0 1-1 0 0,1 0 1 0 0,-1-1-1 0 0,0 1 1 0 0,0 0-1 0 0,1 0 1 0 0,-1 1 0 0 0,0-1-1 0 0,0 1 1 0 0,1-1-1 0 0,-1 1 1 0 0,0 0-1 0 0,1 0 1 0 0,-1 0-1 0 0,1 0 1 0 0,-1 0-1 0 0,1 1 1 0 0,0-1 0 0 0,-1 1-1 0 0,1 0 1 0 0,0-1-1 0 0,0 1 1 0 0,0 0-1 0 0,0 0 1 0 0,-1 3-1 0 0,-4 4-328 0 0,1-1-1 0 0,0 1 0 0 0,1 0 0 0 0,0 0 1 0 0,-7 18-1 0 0,3 0-2227 0 0,0 0-6042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0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11976 0 0,'0'0'26'0'0,"0"1"0"0"0,0-1 0 0 0,0 0 0 0 0,0 1 1 0 0,0-1-1 0 0,-1 1 0 0 0,1-1 0 0 0,0 0 0 0 0,0 1 0 0 0,0-1 1 0 0,0 0-1 0 0,-1 1 0 0 0,1-1 0 0 0,0 0 0 0 0,0 0 0 0 0,-1 1 1 0 0,1-1-1 0 0,0 0 0 0 0,0 0 0 0 0,-1 1 0 0 0,1-1 0 0 0,0 0 1 0 0,-1 0-1 0 0,1 0 0 0 0,0 1 0 0 0,-1-1 0 0 0,1 0 1 0 0,0 0-1 0 0,-1 0 0 0 0,1 0 0 0 0,-1 0 0 0 0,1 0 0 0 0,0 0 1 0 0,-1 0-1 0 0,1 0 0 0 0,0 0 0 0 0,-1 0 0 0 0,1 0 0 0 0,0 0 1 0 0,-1 0-1 0 0,1 0 0 0 0,-1 0 0 0 0,1 0 0 0 0,0-1 1 0 0,-1 1-1 0 0,1 0 0 0 0,0 0 0 0 0,-1 0 0 0 0,1-1 0 0 0,-2-2 2706 0 0,6-7 254 0 0,-1 7-2620 0 0,1 0 1 0 0,-1 0-1 0 0,1 1 0 0 0,0-1 0 0 0,0 1 0 0 0,0 0 1 0 0,0 0-1 0 0,0 0 0 0 0,0 1 0 0 0,1-1 1 0 0,-1 1-1 0 0,0 0 0 0 0,6 0 0 0 0,9-1 267 0 0,33 0 0 0 0,-11 1-518 0 0,-4 0-584 0 0,50 6 1 0 0,-81-4 182 0 0,-1 0 1 0 0,0 0 0 0 0,10 3-1 0 0,15 14-922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20879 0 0,'-20'5'1402'0'0,"19"-5"-1352"0"0,-1 0-1 0 0,1 0 0 0 0,-1 0 0 0 0,1 0 0 0 0,-1 1 1 0 0,1-1-1 0 0,-1 1 0 0 0,1-1 0 0 0,-1 1 1 0 0,1-1-1 0 0,0 1 0 0 0,-1 0 0 0 0,1 0 0 0 0,0-1 1 0 0,0 1-1 0 0,-1 0 0 0 0,0 2 0 0 0,-8 9-68 0 0,6-8 241 0 0,-1 2 0 0 0,1-1 0 0 0,0 0 0 0 0,1 1 0 0 0,-1 0 0 0 0,1 0 0 0 0,0 0-1 0 0,1 0 1 0 0,-4 10 0 0 0,-29 170 2026 0 0,35-184-2254 0 0,0 0-108 0 0,-1 1-1 0 0,1-1 0 0 0,-1 1 0 0 0,0-1 0 0 0,0 0 0 0 0,0 0 0 0 0,0 0 1 0 0,0 1-1 0 0,0-1 0 0 0,0 0 0 0 0,-3 3 0 0 0,-1 2-319 0 0,3-4 453 0 0,0-1 0 0 0,0 1 0 0 0,0 0 0 0 0,-1-1 0 0 0,-2 3 0 0 0,4-4-15 0 0,1-1 1 0 0,-1 1 0 0 0,1-1 0 0 0,-1 0 0 0 0,1 0-1 0 0,-1 1 1 0 0,1-1 0 0 0,-1 0 0 0 0,1 0 0 0 0,-1 0 0 0 0,1 1-1 0 0,-1-1 1 0 0,0 0 0 0 0,1 0 0 0 0,-1 0 0 0 0,1 0 0 0 0,-1 0-1 0 0,1 0 1 0 0,-1 0 0 0 0,0 0 0 0 0,1-1 0 0 0,-1 1-1 0 0,1 0 1 0 0,-1 0 0 0 0,1 0 0 0 0,-1-1 0 0 0,1 1 0 0 0,-1 0-1 0 0,1 0 1 0 0,-1-1 0 0 0,1 1 0 0 0,-1 0 0 0 0,1-1 0 0 0,-1 1-1 0 0,1-1 1 0 0,-1 1 0 0 0,1-1 0 0 0,-10-10-151 0 0,5 6 86 0 0,0 0 1 0 0,0-1-1 0 0,1 0 1 0 0,0 1-1 0 0,0-1 0 0 0,0-1 1 0 0,-4-10-1 0 0,-5-14-40 0 0,6 13 89 0 0,0-1 0 0 0,0 0 0 0 0,-3-22 0 0 0,2 4 12 0 0,-1-8-3 0 0,8 42 4 0 0,1 0 1 0 0,0-1 0 0 0,0 1-1 0 0,0 0 1 0 0,0-1 0 0 0,0 1-1 0 0,1 0 1 0 0,0-1 0 0 0,1-5 0 0 0,-1 7 119 0 0,4 4 110 0 0,99 71-239 0 0,18 11-38 0 0,-66-50-1157 0 0,21 14-4696 0 0,-50-33-2081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19319 0 0,'0'0'936'0'0,"5"-8"248"0"0,3 11-1184 0 0,5 2 0 0 0,6-2 0 0 0,-6 2 440 0 0,5-5 64 0 0,0 0 8 0 0,5 3 8 0 0,3-3-416 0 0,5 4-104 0 0,-5-4 0 0 0,11 5 0 0 0,-11-5-928 0 0,0 3-216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15664 0 0,'1'-8'2758'0'0,"2"17"-1012"0"0,-2-6-2077 0 0,5 15 868 0 0,11 22 1 0 0,5 14-53 0 0,-14-29-366 0 0,1-2 0 0 0,17 33 0 0 0,-20-44-100 0 0,0-1 1 0 0,-1 1-1 0 0,6 21 0 0 0,-8-22-35 0 0,-2-9-60 0 0,-6-12-760 0 0,-1-5 686 0 0,0-1 0 0 0,0 1 0 0 0,2-1 0 0 0,-4-18 0 0 0,-2-11 114 0 0,6 32 56 0 0,0-1 1 0 0,1 1 0 0 0,1-1-1 0 0,0 0 1 0 0,0-25 0 0 0,5-8 138 0 0,6-57 297 0 0,-7 90-356 0 0,1 0 0 0 0,1 0 0 0 0,0 1 0 0 0,1-1 0 0 0,8-17-1 0 0,-9 25-37 0 0,20-37 332 0 0,-22 39-334 0 0,1 0 0 0 0,0 0-1 0 0,0 0 1 0 0,1 0 0 0 0,-1 1-1 0 0,1-1 1 0 0,5-3 0 0 0,-8 6-44 0 0,0 1 0 0 0,0-1 0 0 0,0 1 1 0 0,0-1-1 0 0,0 1 0 0 0,0-1 0 0 0,0 1 1 0 0,0-1-1 0 0,0 1 0 0 0,0 0 0 0 0,0 0 1 0 0,0-1-1 0 0,0 1 0 0 0,0 0 0 0 0,0 0 1 0 0,1 0-1 0 0,-1 0 0 0 0,0 0 0 0 0,0 1 0 0 0,0-1 1 0 0,0 0-1 0 0,0 0 0 0 0,0 1 0 0 0,0-1 1 0 0,1 1-1 0 0,-1 0-5 0 0,1 0 0 0 0,-1 1 0 0 0,1-1 0 0 0,-1 0 0 0 0,0 1-1 0 0,0-1 1 0 0,0 1 0 0 0,0 0 0 0 0,0-1 0 0 0,0 1 0 0 0,0 0 0 0 0,0 0 0 0 0,0 1 0 0 0,1 6-52 0 0,1 0 0 0 0,-2 0 0 0 0,1 0 0 0 0,-1 18 0 0 0,-1 122-3973 0 0,13-153 3798 0 0,-10 2 212 0 0,0 0 1 0 0,1-1-1 0 0,-1 0 1 0 0,-1 1-1 0 0,1-1 1 0 0,3-4-1 0 0,6-6 342 0 0,-7 9-172 0 0,9-8 152 0 0,-14 11-315 0 0,1 1-1 0 0,0-1 1 0 0,-1 1 0 0 0,1 0-1 0 0,0-1 1 0 0,-1 1-1 0 0,1 0 1 0 0,0 0 0 0 0,0 0-1 0 0,-1-1 1 0 0,1 1-1 0 0,0 0 1 0 0,0 0 0 0 0,-1 0-1 0 0,1 0 1 0 0,0 0-1 0 0,-1 1 1 0 0,1-1 0 0 0,0 0-1 0 0,0 0 1 0 0,0 1-1 0 0,4 1-19 0 0,-3-1 72 0 0,-1 0 0 0 0,1-1 0 0 0,-1 1-1 0 0,1-1 1 0 0,-1 1 0 0 0,1-1 0 0 0,0 1 0 0 0,-1-1 0 0 0,1 0-1 0 0,0 0 1 0 0,-1 0 0 0 0,1 0 0 0 0,0 0 0 0 0,-1 0-1 0 0,1 0 1 0 0,-1 0 0 0 0,4-1 0 0 0,-4 0-1 0 0,-1 1-1 0 0,1 0 1 0 0,0-1 0 0 0,0 1 0 0 0,0 0 0 0 0,-1 0 0 0 0,1 0 0 0 0,0 0-1 0 0,0 0 1 0 0,0 0 0 0 0,0 0 0 0 0,-1 0 0 0 0,1 0 0 0 0,0 0 0 0 0,0 0-1 0 0,0 0 1 0 0,-1 1 0 0 0,1-1 0 0 0,0 0 0 0 0,0 1 0 0 0,-1-1 0 0 0,1 1-1 0 0,0-1 1 0 0,0 0 0 0 0,-1 1 0 0 0,1 0 0 0 0,-1-1 0 0 0,1 1 0 0 0,0-1-1 0 0,-1 1 1 0 0,1 0 0 0 0,-1-1 0 0 0,1 1 0 0 0,-1 0 0 0 0,0-1 0 0 0,1 1-1 0 0,-1 1 1 0 0,26 46 1697 0 0,-25-46-1686 0 0,0 0 0 0 0,0 0 1 0 0,0 0-1 0 0,0 0 0 0 0,0 0 1 0 0,0 0-1 0 0,-1 0 0 0 0,1 1 0 0 0,-1-1 1 0 0,0 0-1 0 0,1 0 0 0 0,-1 0 0 0 0,0 0 1 0 0,0 1-1 0 0,-1-1 0 0 0,1 0 0 0 0,0 0 1 0 0,-1 0-1 0 0,0 3 0 0 0,-1-2-12 0 0,1 0-1 0 0,-1 0 0 0 0,0-1 1 0 0,1 1-1 0 0,-1-1 1 0 0,0 1-1 0 0,-1-1 1 0 0,1 0-1 0 0,0 0 0 0 0,-1 0 1 0 0,1 0-1 0 0,-4 2 1 0 0,-4 1-17 0 0,-1 1 1 0 0,0-2 0 0 0,0 1 0 0 0,0-2-1 0 0,0 1 1 0 0,-15 1 0 0 0,14-2-446 0 0,0-1-1 0 0,0-1 1 0 0,0 0 0 0 0,0-1-1 0 0,0 0 1 0 0,-18-3 0 0 0,7-1-929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18455 0 0,'0'0'846'0'0,"-2"2"-17"0"0,-13 13-504 0 0,5-5-216 0 0,8-8 94 0 0,-1 0 0 0 0,1 0 1 0 0,0 1-1 0 0,-1-1 0 0 0,1 1 0 0 0,-2 4 0 0 0,-7 11 962 0 0,8-15-1023 0 0,1 0 1 0 0,0 0-1 0 0,0 0 0 0 0,0 0 1 0 0,1 1-1 0 0,-1-1 0 0 0,1 1 1 0 0,0-1-1 0 0,0 1 0 0 0,-1 5 1 0 0,1 12 74 0 0,0 0 0 0 0,1 0-1 0 0,2 0 1 0 0,0-1 0 0 0,1 1 0 0 0,11 39 0 0 0,-10-46-238 0 0,1-1 0 0 0,0 0 0 0 0,1 1-1 0 0,1-2 1 0 0,0 1 0 0 0,1-1 0 0 0,0 0 0 0 0,1 0-1 0 0,0-1 1 0 0,21 19 0 0 0,-22-24-11 0 0,1 0 0 0 0,-1 0 0 0 0,1-1 0 0 0,1 0 0 0 0,-1-1 0 0 0,13 4 1 0 0,61 14-1105 0 0,-39-12 6 0 0,1-1-56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14.9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4463 6 2760 0 0,'-12'29'12126'0'0,"-39"-29"-9023"0"0,43-5-2957 0 0,2 5-110 0 0,-7-4 82 0 0,12 3 3 0 0,-2 1 20 0 0,-2 0-58 0 0,-1-1 0 0 0,1 0 0 0 0,0 0 0 0 0,-1 0 0 0 0,-7-4 0 0 0,7 3 19 0 0,0 0 1 0 0,0 0-1 0 0,-1 1 0 0 0,1 0 1 0 0,-12-1-1 0 0,2-1 12 0 0,13 2-106 0 0,1 1-1 0 0,0-1 1 0 0,0 1 0 0 0,0 0-1 0 0,-1-1 1 0 0,1 1-1 0 0,0 0 1 0 0,0 0 0 0 0,0 1-1 0 0,-1-1 1 0 0,-2 1 0 0 0,-26 8 13 0 0,29-8-17 0 0,0-1 1 0 0,1 1-1 0 0,-1-1 1 0 0,0 1-1 0 0,0-1 0 0 0,0 0 1 0 0,1 0-1 0 0,-1 0 1 0 0,0 0-1 0 0,0 0 0 0 0,-2-1 1 0 0,-16 0 6 0 0,19 1-10 0 0,-2 1 3 0 0,0-1 0 0 0,0 1 0 0 0,0-1 0 0 0,0 1 0 0 0,0 0 0 0 0,0 0 0 0 0,0 0 0 0 0,0 0 0 0 0,0 1 0 0 0,1-1 0 0 0,-1 1 0 0 0,-4 3 0 0 0,2-2 12 0 0,1 0-1 0 0,-1-1 0 0 0,0 1 0 0 0,0-1 1 0 0,0 0-1 0 0,0-1 0 0 0,0 1 0 0 0,0-1 1 0 0,-9 1-1 0 0,6 0 12 0 0,0-1 1 0 0,0 1-1 0 0,0 1 0 0 0,-8 3 1 0 0,5-1 51 0 0,-1 0 1 0 0,-11 4-1 0 0,20-9-64 0 0,1 1 0 0 0,-1 0 0 0 0,1 0 0 0 0,0 0 0 0 0,0 1 0 0 0,-1-1 0 0 0,-3 4 0 0 0,5-4-5 0 0,-1 1 0 0 0,0-1 0 0 0,0 0-1 0 0,0 0 1 0 0,0 0 0 0 0,0 0 0 0 0,0 0 0 0 0,-4 1-1 0 0,-2 1 26 0 0,0 0-1 0 0,0 0 1 0 0,-9 5-1 0 0,10-4-12 0 0,-1 0-1 0 0,-15 4 1 0 0,7-3 34 0 0,0 1 0 0 0,-16 8 1 0 0,-22 8 73 0 0,-15 7-2 0 0,59-25-110 0 0,0 0 1 0 0,0 1 0 0 0,-12 8-1 0 0,-16 7-18 0 0,-96 44 0 0 0,101-48 0 0 0,19-9 0 0 0,-29 11 0 0 0,36-15 0 0 0,0-1 0 0 0,0 2 0 0 0,-6 3 0 0 0,6-3 0 0 0,0 0 0 0 0,1-1 0 0 0,-10 3 0 0 0,-17 10 29 0 0,26-13-20 0 0,0 1-1 0 0,1-1 1 0 0,-15 5 0 0 0,12-5-9 0 0,0 0 0 0 0,1 1 0 0 0,-1 0 0 0 0,1 1 0 0 0,0 0 0 0 0,-13 9 0 0 0,11-6 0 0 0,0-1 0 0 0,-20 9 0 0 0,6-4 20 0 0,1 1-1 0 0,-24 18 0 0 0,7-5 45 0 0,40-26-63 0 0,-8 5 44 0 0,0 0-1 0 0,1 0 0 0 0,0 0 1 0 0,0 1-1 0 0,0 0 0 0 0,-7 9 1 0 0,2-2-102 0 0,0-1-1 0 0,-1 0 1 0 0,-15 11 0 0 0,-2 2 292 0 0,1 0-253 0 0,-54 46-292 0 0,15-10 310 0 0,37-34 0 0 0,23-18 0 0 0,-1-1 0 0 0,-13 9 0 0 0,-13 6 0 0 0,-31 29 0 0 0,59-47 0 0 0,-1 1-1 0 0,-14 7 0 0 0,-1 2 14 0 0,6-4 13 0 0,-32 15 0 0 0,3-2 29 0 0,-53 27 9 0 0,29-4 90 0 0,40-29-148 0 0,1 1-1 0 0,-26 23 1 0 0,46-34-7 0 0,-20 12 4 0 0,21-16-6 0 0,1 1 1 0 0,0 0 0 0 0,0 0-1 0 0,1 1 1 0 0,-10 10-1 0 0,-37 41-57 0 0,43-46 60 0 0,-1-1 0 0 0,-12 10 0 0 0,13-12 0 0 0,1 0 0 0 0,0 1 0 0 0,1-1 0 0 0,-9 12 0 0 0,9-9 0 0 0,-1-1 0 0 0,-17 15 0 0 0,-9 12 0 0 0,-31 45 0 0 0,-28 32 0 0 0,67-78 0 0 0,19-24 0 0 0,-15 16 0 0 0,-13 12-19 0 0,-30 30-26 0 0,59-63 45 0 0,1 1 0 0 0,-1 0 0 0 0,1 0 0 0 0,1 1 0 0 0,0 0 0 0 0,-5 11 0 0 0,2-6 0 0 0,-13 20 0 0 0,-87 99 424 0 0,96-117-403 0 0,-59 81-114 0 0,63-85 94 0 0,-119 194 137 0 0,115-185-93 0 0,-17 22 0 0 0,-3 6 36 0 0,-25 36-20 0 0,30-47-48 0 0,10-14 3 0 0,2 0 0 0 0,0 1 0 0 0,-19 48 0 0 0,29-64-16 0 0,1 1 0 0 0,-8 10 0 0 0,7-11 0 0 0,0-1 0 0 0,-6 17 0 0 0,-39 103 0 0 0,40-104 0 0 0,-16 36 0 0 0,0 3 0 0 0,15-35-22 0 0,-15 32 0 0 0,3-10 2 0 0,-18 28 20 0 0,29-58 0 0 0,-55 107 0 0 0,62-116 0 0 0,0 0 0 0 0,-5 21 0 0 0,-2 5 0 0 0,6-21 0 0 0,1 1 0 0 0,-5 29 0 0 0,6-27 0 0 0,-8 28 0 0 0,-6 21 0 0 0,-19 50 0 0 0,26-90 0 0 0,7-20 0 0 0,0 1 0 0 0,-3 17 0 0 0,-11 35 0 0 0,13-45 0 0 0,0 0 0 0 0,1 1 0 0 0,-3 20 0 0 0,5-22 0 0 0,0-1 0 0 0,-7 20 0 0 0,4-18 0 0 0,-3 23 0 0 0,-13 79 0 0 0,-1-6 0 0 0,13-72 0 0 0,0 1 0 0 0,2 1 0 0 0,-4 84 0 0 0,1 42 0 0 0,10 85 0 0 0,-6-182 0 0 0,5-48 0 0 0,-2 1 0 0 0,-5 24 0 0 0,-2 26 0 0 0,-5 23 137 0 0,4-24-18 0 0,6-43-61 0 0,3-20-38 0 0,0 0 0 0 0,0 17 0 0 0,1 33 65 0 0,1 56 110 0 0,6-47-110 0 0,0-7 22 0 0,-4-15-30 0 0,0-37-55 0 0,26 111 103 0 0,-25-112-122 0 0,6 28 21 0 0,2-1 0 0 0,25 54-1 0 0,1 4-23 0 0,1 1 54 0 0,-28-68-43 0 0,-8-19-9 0 0,1 0 1 0 0,0 0-1 0 0,5 8 1 0 0,26 53 53 0 0,2 3-48 0 0,18 11 82 0 0,8 13 1 0 0,-53-79-91 0 0,0-1 0 0 0,11 37 0 0 0,-16-43 9 0 0,1 0-1 0 0,-1-1 0 0 0,2 1 1 0 0,-1-1-1 0 0,11 13 0 0 0,3 6 6 0 0,149 228-14 0 0,-114-180 0 0 0,28 33 21 0 0,-9-14 12 0 0,-34-44 7 0 0,7 13-6 0 0,-14-14-23 0 0,54 97 42 0 0,-31-53 7 0 0,-10-18-2 0 0,-19-32-10 0 0,-15-27-44 0 0,0 1 1 0 0,-2 1-1 0 0,0 0 0 0 0,-1 0 1 0 0,9 31-1 0 0,-9-23-4 0 0,1 0 0 0 0,2 0 0 0 0,0-1 0 0 0,18 27 0 0 0,-1 2 0 0 0,-16-31 0 0 0,2 0 0 0 0,29 40 0 0 0,53 83 0 0 0,-80-122 0 0 0,24 43 0 0 0,32 49 0 0 0,-4-22 64 0 0,-41-57-64 0 0,-18-24 0 0 0,0-1 0 0 0,16 16 0 0 0,10 4 1 0 0,-16-15 16 0 0,-1 1 1 0 0,17 20 0 0 0,-9-6 7 0 0,2-2 1 0 0,42 36 0 0 0,71 49 35 0 0,-72-65-39 0 0,38 31 20 0 0,1-2-42 0 0,-19-16 0 0 0,-35-20 0 0 0,94 56 0 0 0,-44-33-2 0 0,-59-37 8 0 0,56 28 1 0 0,103 48 46 0 0,67 31-53 0 0,-234-118 0 0 0,32 13 0 0 0,65 26 0 0 0,35 11 0 0 0,12-1 0 0 0,-99-38 0 0 0,1 1 0 0 0,50 21 0 0 0,-12-4 0 0 0,-81-34-1 0 0,78 19 0 0 0,-4-2 14 0 0,-73-19 25 0 0,58 10 0 0 0,11 2 3 0 0,2-2-41 0 0,-47-12 0 0 0,41 5 40 0 0,-57-10-13 0 0,78 8 66 0 0,10-3-93 0 0,8 1 0 0 0,-70-7 0 0 0,5 0 0 0 0,-29 1 0 0 0,0-3 0 0 0,0-2 0 0 0,55-7 0 0 0,43-6 0 0 0,49-10 0 0 0,-35 4-2 0 0,-28 4 15 0 0,259-47 40 0 0,49-51 55 0 0,-332 79-205 0 0,340-122 942 0 0,-409 138-820 0 0,73-37-26 0 0,-54 21-23 0 0,106-67-144 0 0,-56 28 103 0 0,52-39 346 0 0,-140 94-268 0 0,113-85-264 0 0,-103 79 242 0 0,38-35 0 0 0,13-10 179 0 0,109-84-68 0 0,-105 84-102 0 0,-51 42 0 0 0,33-32 0 0 0,8-18 0 0 0,121-156 0 0 0,-127 142-17 0 0,21-28 8 0 0,-12 5 21 0 0,57-88-14 0 0,-53 73 66 0 0,-33 42-60 0 0,-3-3-1 0 0,68-178 1 0 0,-110 249 13 0 0,62-198 191 0 0,4-44-381 0 0,-14 58 78 0 0,-19-17 95 0 0,-33 165 0 0 0,3-40 0 0 0,-3 21 0 0 0,8-97 0 0 0,-4 1 0 0 0,-10 128 0 0 0,10-64 0 0 0,-1-24 0 0 0,-1-108 64 0 0,-7 82-64 0 0,-3 90 0 0 0,-5-104 0 0 0,2-95 11 0 0,-2 128 42 0 0,1 54-53 0 0,-1-1 0 0 0,6 33 18 0 0,-3 1 0 0 0,-13-84 0 0 0,5 68-7 0 0,8 43-8 0 0,-1 0 1 0 0,-12-41-1 0 0,-9-30 48 0 0,9 28 5 0 0,8 35-45 0 0,-6-20-12 0 0,2 15 1 0 0,2 0 0 0 0,-6-41 0 0 0,-5-22 0 0 0,7 30 0 0 0,6 23 0 0 0,7 41 0 0 0,-39-155 146 0 0,35 140-111 0 0,0-1 1 0 0,-2-20-1 0 0,-4-19 17 0 0,-1-9-52 0 0,3 14 0 0 0,0-9 0 0 0,6 44 0 0 0,1 0 0 0 0,-10-31 0 0 0,3 21 4 0 0,0 1 13 0 0,0 0 1 0 0,-2 1-1 0 0,-15-27 1 0 0,17 37 26 0 0,6 12-28 0 0,0 0 1 0 0,0 1 0 0 0,-6-7-1 0 0,-21-34-16 0 0,11 16 0 0 0,9 13 0 0 0,-10-23 0 0 0,-1-2 0 0 0,10 13 0 0 0,10 26 0 0 0,0-1 0 0 0,0 0 0 0 0,0 1 0 0 0,0 0 0 0 0,-1-1 0 0 0,1 1 0 0 0,-1 0 0 0 0,0 0 0 0 0,-3-5 0 0 0,1 4 0 0 0,1-1 0 0 0,0 1 0 0 0,0-1 0 0 0,0 0 0 0 0,0 0 0 0 0,1 0 0 0 0,0 0 0 0 0,0 0 0 0 0,-1-8 0 0 0,1 6 0 0 0,-1-1 0 0 0,0 0 0 0 0,0 1 0 0 0,-7-12 0 0 0,-5-13 0 0 0,14 27 0 0 0,-1 0 0 0 0,0 1 0 0 0,0-1 0 0 0,-1 0 0 0 0,0 1 0 0 0,-3-6 0 0 0,3 7-4 0 0,1-1 1 0 0,0 1-1 0 0,0-1 0 0 0,0 1 1 0 0,0-1-1 0 0,-2-7 0 0 0,-7-14-30 0 0,8 21 30 0 0,1-1 0 0 0,0 1 0 0 0,0-1 0 0 0,1 1 0 0 0,-2-6 0 0 0,1 0-37 0 0,-1-7 28 0 0,3 15 13 0 0,0 0 0 0 0,0 0 1 0 0,-1 0-1 0 0,1 0 0 0 0,0 0 1 0 0,-1 0-1 0 0,-1-3 0 0 0,1 4 0 0 0,1-1 0 0 0,-1 1 0 0 0,1 0 0 0 0,-1 0 0 0 0,1-1 0 0 0,0 1 0 0 0,0 0 0 0 0,-1-1 0 0 0,1 1 0 0 0,0 0 0 0 0,0-2 0 0 0,0 0 0 0 0,0 0 0 0 0,0 1 0 0 0,-1-1 0 0 0,1 0 0 0 0,-1 0 0 0 0,1 0 0 0 0,-1 1 0 0 0,0-1 0 0 0,-2-3 0 0 0,-7-13 0 0 0,6 9 0 0 0,-2-11 0 0 0,6 20 0 0 0,0-1 0 0 0,0 1 0 0 0,0-1 0 0 0,-1 1 0 0 0,1-1 0 0 0,-1 1 0 0 0,1 0 0 0 0,-1-1 0 0 0,1 1 0 0 0,-1 0 0 0 0,0 0 0 0 0,0-1 0 0 0,-1 0 0 0 0,-1-6 0 0 0,-3-14 0 0 0,1 13 0 0 0,2 6-4 0 0,1 1-1 0 0,0-1 1 0 0,0 0 0 0 0,0 0-1 0 0,1 0 1 0 0,-1 0-1 0 0,1 0 1 0 0,-1 0-1 0 0,1 0 1 0 0,0 0 0 0 0,0-1-1 0 0,1 1 1 0 0,-2-5-1 0 0,2 2 3 0 0,-7-27-30 0 0,4 13-29 0 0,3 14 30 0 0,1-1-3 0 0,-1 0 1 0 0,-1 0-1 0 0,1 0 1 0 0,-1 0-1 0 0,-3-8 1 0 0,2 4-607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7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15552 0 0,'0'0'1839'0'0,"1"0"-847"0"0,83-27 6811 0 0,-18 8-6902 0 0,-50 13-805 0 0,12-2-2242 0 0,-10 1-3256 0 0,3-4-3025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91 15200 0 0,'-3'2'187'0'0,"2"-1"-141"0"0,0 0 1 0 0,0-1-1 0 0,0 1 0 0 0,0 0 1 0 0,0-1-1 0 0,0 1 0 0 0,0-1 1 0 0,-1 1-1 0 0,1-1 0 0 0,0 0 1 0 0,0 0-1 0 0,0 1 0 0 0,-1-1 1 0 0,1 0-1 0 0,0 0 0 0 0,0 0 1 0 0,-1 0-1 0 0,1 0 0 0 0,0 0 1 0 0,0-1-1 0 0,-1 1 0 0 0,1 0 1 0 0,0-1-1 0 0,0 1 0 0 0,0 0 1 0 0,0-1-1 0 0,0 0 0 0 0,-1 1 1 0 0,1-1-1 0 0,-1-1 0 0 0,-90-71 7469 0 0,89 71-7317 0 0,-1-1-1 0 0,0 1 1 0 0,0 0-1 0 0,0 0 1 0 0,0 1-1 0 0,0-1 1 0 0,0 1 0 0 0,-1 0-1 0 0,1 0 1 0 0,0 0-1 0 0,-1 0 1 0 0,1 1-1 0 0,0 0 1 0 0,-1 0 0 0 0,-4 1-1 0 0,8-1-183 0 0,-1 0-1 0 0,1 0 0 0 0,0 1 1 0 0,0-1-1 0 0,0 1 1 0 0,1-1-1 0 0,-1 1 0 0 0,0-1 1 0 0,0 1-1 0 0,0 0 1 0 0,0 0-1 0 0,0-1 0 0 0,1 1 1 0 0,-1 0-1 0 0,0 0 1 0 0,1 0-1 0 0,-1 0 0 0 0,0-1 1 0 0,1 1-1 0 0,-1 0 1 0 0,1 0-1 0 0,0 0 0 0 0,-1 0 1 0 0,1 1-1 0 0,-1 0 1 0 0,1 0-12 0 0,0 0 1 0 0,-1 0-1 0 0,1 0 1 0 0,0 0 0 0 0,0 1-1 0 0,0-1 1 0 0,0 0 0 0 0,0 0-1 0 0,1 0 1 0 0,-1 0 0 0 0,2 3-1 0 0,8 22 3 0 0,-4-10-45 0 0,1-1 0 0 0,0 0-1 0 0,1 0 1 0 0,20 29 0 0 0,-9-21-6 0 0,68 85 43 0 0,-83-103 61 0 0,-4-5-47 0 0,0 0 0 0 0,-1 0 0 0 0,1 0 0 0 0,0 0 0 0 0,-1 0 0 0 0,1 0 0 0 0,-1 0 0 0 0,1 0 0 0 0,-1 0 0 0 0,0 0 0 0 0,1 0 0 0 0,-1 0 0 0 0,0 0 0 0 0,1-1 0 0 0,-1 1 0 0 0,-1 1 0 0 0,0-1 5 0 0,0 1-8 0 0,-1 0 0 0 0,1 0 0 0 0,-1 0-1 0 0,0 0 1 0 0,0 0 0 0 0,0 0 0 0 0,0-1-1 0 0,0 0 1 0 0,0 0 0 0 0,0 1 0 0 0,-1-2 0 0 0,-4 2-1 0 0,-3 0-102 0 0,0 0-1 0 0,-18-1 1 0 0,22-1-204 0 0,-1-1 1 0 0,0 1-1 0 0,1-2 0 0 0,-1 1 1 0 0,1-1-1 0 0,-1 0 0 0 0,1-1 1 0 0,0 1-1 0 0,0-2 0 0 0,0 1 1 0 0,0-1-1 0 0,-10-7 0 0 0,12 3-1601 0 0,0-3-428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3680 0 0,'3'-12'112'0'0,"-2"8"-31"0"0,0 0 0 0 0,0 1 0 0 0,1-1 0 0 0,-1 1 0 0 0,1 0 0 0 0,0-1 0 0 0,2-2 0 0 0,5 13 4541 0 0,-6-4-3740 0 0,-1 0-1 0 0,0 0 1 0 0,0 0-1 0 0,0 0 0 0 0,0 1 1 0 0,2 5-1 0 0,0 4 1314 0 0,4 26 0 0 0,0-5-532 0 0,-1-6-821 0 0,-1-7-189 0 0,0 0 0 0 0,13 28 0 0 0,10 13 119 0 0,-28-60-755 0 0,0-1-1 0 0,-1 0 1 0 0,0 1 0 0 0,1-1 0 0 0,-1 1-1 0 0,0 0 1 0 0,0-1 0 0 0,0 1 0 0 0,0-1 0 0 0,0 4-1 0 0,0-4-6 0 0,0 1-1 0 0,0 0 1 0 0,0 0-1 0 0,0 0 1 0 0,0 0-1 0 0,1 0 1 0 0,-1 0-1 0 0,1 0 1 0 0,-1 0-1 0 0,1-1 1 0 0,0 1-1 0 0,-1 0 0 0 0,1 0 1 0 0,0-1-1 0 0,2 3 1 0 0,-3-3 49 0 0,1-1-54 0 0,-1 1 0 0 0,0-1 0 0 0,0 0 0 0 0,0 0 0 0 0,0 0 1 0 0,0 1-1 0 0,0-1 0 0 0,0 0 0 0 0,1 0 0 0 0,-1 0 0 0 0,0 0 0 0 0,0 0 1 0 0,0 1-1 0 0,0-1 0 0 0,0 0 0 0 0,1 0 0 0 0,-1 0 0 0 0,0 0 1 0 0,0 0-1 0 0,0 0 0 0 0,1 0 0 0 0,-1 0 0 0 0,0 0 0 0 0,0 0 0 0 0,0 0 1 0 0,1 0-1 0 0,-1 0 0 0 0,0 0 0 0 0,0 0 0 0 0,0 0 0 0 0,1 0 1 0 0,-1 0-1 0 0,0 0 0 0 0,0 0 0 0 0,0 0 0 0 0,1 0 0 0 0,-1 0 0 0 0,0 0 1 0 0,0 0-1 0 0,0 0 0 0 0,0 0 0 0 0,1 0 0 0 0,-1-1 0 0 0,0 1 1 0 0,0 0-1 0 0,0 0 0 0 0,1 0 0 0 0,7-5-76 0 0,-5 2 49 0 0,0 0 0 0 0,0-1 0 0 0,-1 1 0 0 0,1 0 0 0 0,-1-1 0 0 0,0 0 0 0 0,0 1 0 0 0,0-1 0 0 0,0 0 0 0 0,1-7 0 0 0,0 3 40 0 0,-1 0 1 0 0,-1 0-1 0 0,0 0 0 0 0,1-13 0 0 0,-2 12 40 0 0,1 1 0 0 0,1-1 0 0 0,2-9 1 0 0,-2 9 53 0 0,-1 1 1 0 0,1 0-1 0 0,-1-11 1 0 0,-1 19-61 0 0,0-1-1 0 0,0 1 1 0 0,0-1 0 0 0,0 1 0 0 0,0-1 0 0 0,0 1 0 0 0,0-1 0 0 0,0 1 0 0 0,0-1 0 0 0,0 1 0 0 0,0-1 0 0 0,0 1 0 0 0,1-1 0 0 0,-1 1 0 0 0,0-1 0 0 0,0 1 0 0 0,1-1 0 0 0,-1 1 0 0 0,0 0 0 0 0,0-1 0 0 0,1 1 0 0 0,-1-1 0 0 0,0 1 0 0 0,1 0 0 0 0,0-1 0 0 0,0 1-32 0 0,-1 0 0 0 0,1 0 0 0 0,-1 0 0 0 0,1 0 0 0 0,0 0 0 0 0,-1 0 0 0 0,1 0 0 0 0,-1 0 0 0 0,1 0 1 0 0,0 0-1 0 0,-1 1 0 0 0,1-1 0 0 0,-1 0 0 0 0,1 0 0 0 0,-1 1 0 0 0,1-1 0 0 0,-1 0 0 0 0,1 1 0 0 0,2 1-11 0 0,-1 0-1 0 0,1 0 0 0 0,-1 1 0 0 0,1-1 0 0 0,-1 1 0 0 0,0-1 0 0 0,2 4 0 0 0,10 19 47 0 0,12 24 43 0 0,-20-36-147 0 0,1-1 0 0 0,8 13-1 0 0,-7-14-31 0 0,-1 1-1 0 0,6 14 0 0 0,-12-23-9 0 0,0-1 1 0 0,0 1 0 0 0,0-1-1 0 0,1 0 1 0 0,-1 1-1 0 0,1-1 1 0 0,-1 0 0 0 0,1 0-1 0 0,3 3 1 0 0,-4-4-455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11056 0 0,'0'0'1001'0'0,"0"1"-822"0"0,2 20 919 0 0,3 22 0 0 0,-1-14 3031 0 0,6 16-25 0 0,-4-23-3194 0 0,21 69 1602 0 0,-22-72-2313 0 0,-2-15-112 0 0,-2-4-14 0 0,13-9-8 0 0,-10 4-65 0 0,-1 0 0 0 0,1-1 1 0 0,-1 1-1 0 0,0-1 0 0 0,-1 0 0 0 0,1 0 0 0 0,-1 0 0 0 0,2-11 0 0 0,-2 8-2 0 0,1 1 0 0 0,0 0-1 0 0,0 0 1 0 0,5-9 0 0 0,-6 12-23 0 0,-2 4 24 0 0,0 0-1 0 0,0 0 0 0 0,0 0 1 0 0,1 0-1 0 0,-1 0 0 0 0,0 0 0 0 0,1 1 1 0 0,-1-1-1 0 0,1 0 0 0 0,-1 0 0 0 0,1 0 1 0 0,-1 1-1 0 0,1-1 0 0 0,0 0 1 0 0,-1 1-1 0 0,2-2 0 0 0,7-5 2 0 0,-8 7-2 0 0,3-2-19 0 0,9 7-9 0 0,-8-1 9 0 0,-1 0 1 0 0,0 1 0 0 0,0-1-1 0 0,0 1 1 0 0,0 0 0 0 0,-1 0-1 0 0,4 8 1 0 0,-3-7 10 0 0,2 7-34 0 0,6 6 22 0 0,2 1-38 0 0,-7-13 60 0 0,-6-7 0 0 0,-1 1 0 0 0,0-1 0 0 0,0 0 0 0 0,1 0 0 0 0,-1 1 0 0 0,0-1 0 0 0,0 0 0 0 0,1 0 0 0 0,-1 0 0 0 0,0 1 0 0 0,1-1 0 0 0,-1 0 0 0 0,0 0 0 0 0,1 0 0 0 0,-1 0 0 0 0,0 0 0 0 0,1 0 0 0 0,-1 1 0 0 0,0-1 0 0 0,1 0 0 0 0,-1 0 0 0 0,0 0 0 0 0,1 0 0 0 0,-1 0 0 0 0,1 0 0 0 0,-1 0 0 0 0,0-1 0 0 0,1 1 0 0 0,-1 0 0 0 0,0 0 0 0 0,1 0 0 0 0,-1 0 0 0 0,0 0 0 0 0,1 0 0 0 0,-1-1 0 0 0,0 1 0 0 0,0 0 0 0 0,1 0 0 0 0,-1-1 0 0 0,0 1 0 0 0,1-1 0 0 0,-1 1 0 0 0,5-4 14 0 0,-1 1 0 0 0,0-1-1 0 0,0 0 1 0 0,-1-1 0 0 0,1 1 0 0 0,-1 0-1 0 0,0-1 1 0 0,0 0 0 0 0,0 0 0 0 0,-1 0-1 0 0,4-9 1 0 0,12-22 253 0 0,-17 35-249 0 0,-1 0 0 0 0,1 0 0 0 0,0 0-1 0 0,0 0 1 0 0,0 0 0 0 0,0 0 0 0 0,0 1 0 0 0,0-1-1 0 0,0 0 1 0 0,0 1 0 0 0,0-1 0 0 0,0 0 0 0 0,0 1-1 0 0,0-1 1 0 0,0 1 0 0 0,0 0 0 0 0,1-1 0 0 0,-1 1-1 0 0,0 0 1 0 0,0 0 0 0 0,0 0 0 0 0,1 0 0 0 0,-1 0-1 0 0,0 0 1 0 0,0 0 0 0 0,1 0 0 0 0,-1 1 0 0 0,0-1-1 0 0,0 0 1 0 0,0 1 0 0 0,2 0 0 0 0,-1 0 10 0 0,1 0 0 0 0,-1 0 0 0 0,1 1 0 0 0,-1-1 1 0 0,0 1-1 0 0,1-1 0 0 0,-1 1 0 0 0,0 0 0 0 0,0 0 0 0 0,0 0 1 0 0,0 0-1 0 0,-1 1 0 0 0,3 1 0 0 0,7 17 46 0 0,-5-9-46 0 0,1 0-1 0 0,1 0 1 0 0,16 20-1 0 0,11 8-86 0 0,-22-24-533 0 0,21 19 1 0 0,16 15-3289 0 0,-22-28-4425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178 481 15552 0 0,'-6'0'120'0'0,"1"0"0"0"0,-1 0 0 0 0,1-1 0 0 0,0 0 0 0 0,-1 0 0 0 0,1 0 0 0 0,0-1-1 0 0,0 1 1 0 0,0-1 0 0 0,0 0 0 0 0,0-1 0 0 0,0 0 0 0 0,-8-5 0 0 0,9 4 198 0 0,-1 1 0 0 0,0 0 0 0 0,0 0 0 0 0,0 1 0 0 0,0-1 0 0 0,-6-1-1 0 0,9 4-189 0 0,1-1 0 0 0,-1 1-1 0 0,1 0 1 0 0,-1-1 0 0 0,1 1-1 0 0,-1 0 1 0 0,0 0 0 0 0,1 0-1 0 0,-1 0 1 0 0,1 0-1 0 0,-1 0 1 0 0,1 0 0 0 0,-1 1-1 0 0,1-1 1 0 0,-1 1 0 0 0,1-1-1 0 0,-1 1 1 0 0,1-1 0 0 0,-1 1-1 0 0,1 0 1 0 0,0 0-1 0 0,-1-1 1 0 0,1 1 0 0 0,-2 2-1 0 0,3-2-91 0 0,-3 1 139 0 0,0 1 0 0 0,1 1 0 0 0,-1-1 0 0 0,1 0 0 0 0,-2 4 0 0 0,3-5 27 0 0,1 27 310 0 0,0-27-352 0 0,1 0-134 0 0,1 0 1 0 0,-1 0-1 0 0,0 0 0 0 0,1 0 0 0 0,-1-1 0 0 0,1 1 0 0 0,0 0 1 0 0,2 2-1 0 0,-3-4-23 0 0,7 7 68 0 0,-6-5 3 0 0,3-15-34 0 0,-6 11-127 0 0,1-1-1 0 0,-1 1 0 0 0,0 0 0 0 0,0-1 1 0 0,0 1-1 0 0,0 0 0 0 0,0-1 1 0 0,0 1-1 0 0,0 0 0 0 0,-1 0 1 0 0,-1-2-1 0 0,-9-17-859 0 0,12 20 935 0 0,0 0 1 0 0,-1 0 0 0 0,1 0-1 0 0,0 0 1 0 0,0 1-1 0 0,0-1 1 0 0,0 0 0 0 0,0 0-1 0 0,0 0 1 0 0,0 0 0 0 0,0 0-1 0 0,0 0 1 0 0,0 0-1 0 0,0 0 1 0 0,1 0 0 0 0,-1 0-1 0 0,0 0 1 0 0,1 0-1 0 0,-1 0 1 0 0,2-1 0 0 0,7-9-135 0 0,-9 10 144 0 0,1 1-1 0 0,-1-1 1 0 0,1 1-1 0 0,-1 0 1 0 0,0-1-1 0 0,1 1 1 0 0,-1 0-1 0 0,1-1 1 0 0,0 1-1 0 0,-1 0 1 0 0,1-1-1 0 0,-1 1 1 0 0,1 0-1 0 0,-1 0 1 0 0,1 0-1 0 0,0 0 0 0 0,-1 0 1 0 0,1 0-1 0 0,-1 0 1 0 0,1 0-1 0 0,0 0 1 0 0,-1 0-1 0 0,1 0 1 0 0,-1 0-1 0 0,1 0 1 0 0,1 0-1 0 0,0 1-1 0 0,13 0-21 0 0,23 4-1 0 0,-22-3 96 0 0,26 2 1 0 0,-35-4-45 0 0,1 0 1 0 0,-1 0-1 0 0,1-1 0 0 0,-1 0 1 0 0,1 0-1 0 0,-1-1 1 0 0,0 0-1 0 0,1 0 1 0 0,-1-1-1 0 0,0 0 1 0 0,8-5-1 0 0,-10 6 7 0 0,-1-1 0 0 0,0 1 1 0 0,0-1-1 0 0,-1 0 0 0 0,1-1 0 0 0,-1 1 0 0 0,1-1 1 0 0,-1 1-1 0 0,0-1 0 0 0,0 0 0 0 0,-1 0 0 0 0,1 0 1 0 0,-1-1-1 0 0,0 1 0 0 0,0 0 0 0 0,0-1 0 0 0,-1 0 1 0 0,0 1-1 0 0,0-1 0 0 0,1-9 0 0 0,-1 6-35 0 0,-1 0 0 0 0,0 0-1 0 0,-1 0 1 0 0,0 0 0 0 0,-1 0 0 0 0,1 0-1 0 0,-1 0 1 0 0,-4-9 0 0 0,-1-1 156 0 0,-1 1 0 0 0,-13-24 0 0 0,9 22-73 0 0,-2 1 0 0 0,0 0 0 0 0,-21-20 0 0 0,24 26-70 0 0,2 2 36 0 0,-1 0 0 0 0,1 1 0 0 0,-16-10 1 0 0,23 17-18 0 0,0 1 0 0 0,0-1 0 0 0,0 1 0 0 0,0-1 0 0 0,0 0 0 0 0,-2-3 0 0 0,3 4 386 0 0,-3 13-108 0 0,4-7-283 0 0,-1-1 0 0 0,1 1 0 0 0,0 0 0 0 0,1-1-1 0 0,-1 1 1 0 0,1 0 0 0 0,0 0 0 0 0,3 7 0 0 0,17 39 64 0 0,-12-29-86 0 0,124 261-3 0 0,-102-227-410 0 0,-3 0 0 0 0,-1 2 0 0 0,24 84 0 0 0,-47-130-329 0 0,-1 0 0 0 0,-1 1 1 0 0,0 0-1 0 0,0 23 0 0 0,-2-12-943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93 13704 0 0,'0'0'32'0'0,"0"0"0"0"0,0 1 0 0 0,-1-1 0 0 0,1 0 0 0 0,0 1 0 0 0,0-1 0 0 0,-1 0 0 0 0,1 0 0 0 0,0 1 0 0 0,-1-1 0 0 0,1 0 0 0 0,0 0 0 0 0,-1 0 0 0 0,1 0 0 0 0,0 0 0 0 0,-1 1 0 0 0,1-1 0 0 0,0 0 0 0 0,-1 0 0 0 0,1 0 0 0 0,0 0 1 0 0,-1 0-1 0 0,1 0 0 0 0,-1 0 0 0 0,1 0 0 0 0,0 0 0 0 0,-1 0 0 0 0,1 0 0 0 0,0 0 0 0 0,-1-1 0 0 0,0 1 0 0 0,5-12 652 0 0,-1 4-784 0 0,-2 7 227 0 0,0-1 0 0 0,0 0 0 0 0,0 0 1 0 0,0 1-1 0 0,0-1 0 0 0,1 0 0 0 0,-1 1 0 0 0,1 0 1 0 0,-1-1-1 0 0,1 1 0 0 0,-1 0 0 0 0,1 0 0 0 0,0-1 1 0 0,0 1-1 0 0,-1 1 0 0 0,1-1 0 0 0,4-1 0 0 0,5-2 394 0 0,0 1 0 0 0,14-1 0 0 0,-7 0-224 0 0,78-12 1119 0 0,-53 10-2547 0 0,-1-2-3790 0 0,-7 3-1441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18687 0 0,'0'0'6618'0'0,"-1"2"-5886"0"0,-3 5-415 0 0,0 0 1 0 0,-1-1 0 0 0,0 1 0 0 0,-5 6 0 0 0,-11 12-337 0 0,-35 51 19 0 0,46-62 0 0 0,-25 22 0 0 0,28-29 0 0 0,-1 1 0 0 0,1 0 0 0 0,0 0 0 0 0,-8 13 0 0 0,6-6-133 0 0,-1 0 0 0 0,-1-1-1 0 0,-13 15 1 0 0,11-16-293 0 0,-21 17 0 0 0,27-25 342 0 0,-1-1 31 0 0,7-3 145 0 0,3 0 42 0 0,23 4 46 0 0,0-2 0 0 0,0 0 0 0 0,29 0 0 0 0,85-11 279 0 0,-81 4-1163 0 0,-35 1-249 0 0,0-2-57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19375 0 0,'0'0'1944'0'0,"3"8"-1689"0"0,15 31 1596 0 0,-15-34-1493 0 0,-1 0 0 0 0,1 0 1 0 0,3 9-1 0 0,-4-8-250 0 0,0 0 1 0 0,1 0-1 0 0,0 0 0 0 0,0-1 0 0 0,5 7 0 0 0,-7-11-424 0 0</inkml:trace>
  <inkml:trace contextRef="#ctx0" brushRef="#br0" timeOffset="1">168 1 9216 0 0,'0'0'706'0'0,"0"9"-127"0"0,-2 3 1625 0 0,1 0 0 0 0,1 1-1 0 0,1 16 1 0 0,5 14 819 0 0,-5-38-2719 0 0,0 0 0 0 0,-1 1 0 0 0,-1 9-1 0 0,1-8-202 0 0,0-6 66 0 0,5-12-86 0 0,-3 5-81 0 0,0 0-1 0 0,0 0 1 0 0,-1 0-1 0 0,1-9 1 0 0,-1 9 2 0 0,0 0 1 0 0,0 0 0 0 0,1 0-1 0 0,2-7 1 0 0,-2 7 13 0 0,1 1 1 0 0,0 0 0 0 0,0 0-1 0 0,0 0 1 0 0,0 0-1 0 0,8-8 1 0 0,-9 11-15 0 0,-1 1 1 0 0,0 0-1 0 0,1-1 1 0 0,0 1-1 0 0,-1 0 1 0 0,1 0-1 0 0,0 0 1 0 0,-1 0-1 0 0,1 0 1 0 0,0 0-1 0 0,0 0 1 0 0,0 1-1 0 0,0-1 1 0 0,0 1-1 0 0,0 0 1 0 0,0-1-1 0 0,0 1 1 0 0,0 0-1 0 0,0 0 1 0 0,0 0-1 0 0,0 0 1 0 0,0 0-1 0 0,4 2 1 0 0,4 2-105 0 0,0 0 0 0 0,0 1 1 0 0,0 1-1 0 0,-1 0 0 0 0,16 12 0 0 0,-18-11-119 0 0,0-1 0 0 0,-1 1 0 0 0,7 9 0 0 0,3 3-327 0 0,24 32-3154 0 0,-31-43-2995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13992 0 0,'0'-11'1056'0'0,"0"19"-656"0"0,0 4-320 0 0,5-1-80 0 0,-2 2 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91 15200 0 0,'-25'-12'1023'0'0,"0"2"0"0"0,-1 0 0 0 0,-1 2 0 0 0,-31-5 0 0 0,34 7 1759 0 0,15 4-2348 0 0,1 0 1 0 0,-1 1 0 0 0,1 0-1 0 0,-14 0 1 0 0,19 1-394 0 0,1 1 1 0 0,-1-1 0 0 0,1 0-1 0 0,0 1 1 0 0,-1-1-1 0 0,1 1 1 0 0,-1-1-1 0 0,1 1 1 0 0,0 0-1 0 0,-1 0 1 0 0,1 0-1 0 0,0 1 1 0 0,0-1-1 0 0,0 0 1 0 0,0 1-1 0 0,0 0 1 0 0,0-1-1 0 0,1 1 1 0 0,-1 0-1 0 0,-1 2 1 0 0,0 0-37 0 0,0 0 0 0 0,1 0 1 0 0,-1 1-1 0 0,1-1 0 0 0,0 1 1 0 0,1-1-1 0 0,-1 1 0 0 0,1 0 0 0 0,0 0 1 0 0,0-1-1 0 0,0 1 0 0 0,1 0 1 0 0,0 0-1 0 0,0 0 0 0 0,0 0 0 0 0,0 0 1 0 0,1 0-1 0 0,0 0 0 0 0,0 0 0 0 0,0-1 1 0 0,0 1-1 0 0,1 0 0 0 0,0-1 1 0 0,0 1-1 0 0,5 7 0 0 0,-5-9-15 0 0,0 0 0 0 0,0-1 0 0 0,1 1 0 0 0,-1-1-1 0 0,1 1 1 0 0,-1-1 0 0 0,1 0 0 0 0,0 0 0 0 0,0 0 0 0 0,0 0 0 0 0,0 0-1 0 0,0-1 1 0 0,0 1 0 0 0,1-1 0 0 0,-1 0 0 0 0,1 0 0 0 0,-1 0-1 0 0,0 0 1 0 0,1-1 0 0 0,-1 0 0 0 0,1 1 0 0 0,0-1 0 0 0,-1-1 0 0 0,1 1-1 0 0,3-1 1 0 0,-5 1 4 0 0,0-1 0 0 0,-1 1 0 0 0,1 0 0 0 0,0-1 0 0 0,-1 0 0 0 0,1 0 0 0 0,0 1 0 0 0,-1-1 0 0 0,1 0 0 0 0,-1 0 0 0 0,1 0-1 0 0,-1 0 1 0 0,0-1 0 0 0,1 1 0 0 0,-1 0 0 0 0,0-1 0 0 0,0 1 0 0 0,0 0 0 0 0,1-3 0 0 0,2-3-8 0 0,0 0 0 0 0,0-1 1 0 0,1-8-1 0 0,7-10-54 0 0,18-36-3 0 0,-6 13 34 0 0,-23 47 37 0 0,-1 1 0 0 0,1 0 0 0 0,0 0 0 0 0,-1 0 0 0 0,1 0 0 0 0,0 0 0 0 0,0 0 0 0 0,0 0 0 0 0,0 1 0 0 0,0-1 0 0 0,0 0 0 0 0,0 0 0 0 0,0 1 0 0 0,0-1 0 0 0,0 1 0 0 0,1-1 0 0 0,-1 1 0 0 0,0-1 0 0 0,0 1 0 0 0,0 0 0 0 0,1-1 0 0 0,-1 1 0 0 0,0 0 0 0 0,0 0 0 0 0,1 0 0 0 0,1 0 0 0 0,-1 1 0 0 0,0-1 0 0 0,0 0 0 0 0,0 1 0 0 0,-1 0 0 0 0,1-1 0 0 0,0 1 0 0 0,0 0 0 0 0,-1 0 0 0 0,1 0 0 0 0,0 0 0 0 0,-1 0 0 0 0,1 0 0 0 0,-1 1 0 0 0,0-1 0 0 0,1 1 0 0 0,-1-1 0 0 0,0 1 0 0 0,1 1 0 0 0,29 41-17 0 0,10 17-95 0 0,-6-5-1757 0 0,-26-41 131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21887 0 0,'0'0'1068'0'0,"-2"1"-464"0"0,-9 2-78 0 0,7-2-372 0 0,0 1 0 0 0,-1-1 1 0 0,1 0-1 0 0,0 1 0 0 0,0 0 0 0 0,0 0 0 0 0,0 1 0 0 0,0-1 0 0 0,1 1 0 0 0,-7 5 1 0 0,4-1 173 0 0,1 0 1 0 0,-1 0 0 0 0,1 1 0 0 0,1-1-1 0 0,-1 1 1 0 0,-3 10 0 0 0,0 3-345 0 0,-5 25 0 0 0,2-6 134 0 0,4-22-186 0 0,5-12-1 0 0,0 0 0 0 0,0 0-1 0 0,-2 10 1 0 0,4-12 22 0 0,0-3 19 0 0,0-1 1 0 0,0 1 0 0 0,0-1-1 0 0,0 1 1 0 0,0-1 0 0 0,0 1 0 0 0,0 0-1 0 0,0-1 1 0 0,-1 1 0 0 0,1-1-1 0 0,0 1 1 0 0,0-1 0 0 0,-1 1 0 0 0,1-1-1 0 0,0 1 1 0 0,0-1 0 0 0,-1 1-1 0 0,1-1 1 0 0,-1 1 0 0 0,0 0-462 0 0,2-16-5358 0 0,1 5 4684 0 0,0 0 1 0 0,0 0-1 0 0,1 1 0 0 0,7-16 1 0 0,0-6-511 0 0,40-111-6336 0 0,-40 126 15232 0 0,-7 16-6761 0 0,0 1-1 0 0,-1-1 0 0 0,1 0 1 0 0,0 1-1 0 0,-1-1 1 0 0,1 1-1 0 0,0 0 0 0 0,-1 0 1 0 0,1 0-1 0 0,-1 0 1 0 0,1 1-1 0 0,-1-1 0 0 0,0 1 1 0 0,1-1-1 0 0,-1 1 1 0 0,0 0-1 0 0,0 0 0 0 0,0 0 1 0 0,2 3-1 0 0,6 4 22 0 0,9 11 152 0 0,-1 1 1 0 0,-1 1 0 0 0,-1 0 0 0 0,16 30-1 0 0,-22-36-330 0 0,2-1-1 0 0,18 19 1 0 0,-24-27-163 0 0,7 8 139 0 0,48 49-180 0 0,-45-45-411 0 0,-13-16 154 0 0,-1 0 1 0 0,0-1 0 0 0,0 1 0 0 0,1 0-1 0 0,5 3 1 0 0,-7-5-101 0 0,-13-2-1189 0 0,1 0 219 0 0,-1-1 0 0 0,1 0 0 0 0,0-1 0 0 0,-13-4 0 0 0,-20-6-6834 0 0,-114-17 1090 0 0,101 24 8623 0 0,0 4 4521 0 0,45 2-4472 0 0,-9-1 9033 0 0,50-5-9027 0 0,41-13 1 0 0,-19 4-621 0 0,33-11-608 0 0,-58 19-1075 0 0,0 0 0 0 0,-1-2-1 0 0,39-19 1 0 0,-54 22-489 0 0,-2-5-11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7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56 11232 0 0,'0'0'513'0'0,"-1"-1"-10"0"0,-26-54 12966 0 0,18 69-12956 0 0,5-5-493 0 0,0 0-1 0 0,0 0 1 0 0,1 0 0 0 0,1 1-1 0 0,-1 0 1 0 0,1 0 0 0 0,1-1-1 0 0,-1 17 1 0 0,1 68-88 0 0,1-49-1 0 0,0-25-444 0 0,1 0 1 0 0,1 0-1 0 0,4 22 0 0 0,-1-22-8180 0 0,-5-9 1975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11056 0 0,'1'0'7987'0'0,"7"-3"-6404"0"0,-5 1-1250 0 0,1 1 0 0 0,-1 0-1 0 0,1 0 1 0 0,0 0 0 0 0,-1 0 0 0 0,1 0-1 0 0,-1 1 1 0 0,1 0 0 0 0,0-1 0 0 0,0 1-1 0 0,-1 1 1 0 0,1-1 0 0 0,0 1-1 0 0,-1-1 1 0 0,7 3 0 0 0,3 2-104 0 0,0 1 0 0 0,0 1 0 0 0,-1 0 0 0 0,1 1 0 0 0,-1 1 0 0 0,-1-1 0 0 0,0 2 0 0 0,0 0 0 0 0,-1 0 0 0 0,0 1 0 0 0,-1 0 0 0 0,0 0 0 0 0,8 15 0 0 0,-7-8-208 0 0,-1 0 1 0 0,0 1-1 0 0,-1 1 0 0 0,-1 0 0 0 0,-1 0 0 0 0,-1 0 0 0 0,-1 0 0 0 0,3 34 0 0 0,0 33-47 0 0,-5 1-1 0 0,-11 128 1 0 0,6-193-582 0 0,-1 0-1 0 0,-1 0 1 0 0,-15 40 0 0 0,16-55 196 0 0,1 0 0 0 0,-2 0 0 0 0,-9 13 0 0 0,7-11 49 0 0,-7 15-661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7832 0 0,'-1'2'602'0'0,"1"-2"-591"0"0,0 1-1 0 0,-1-1 1 0 0,1 1-1 0 0,0-1 1 0 0,-1 1-1 0 0,1-1 1 0 0,0 1-1 0 0,-1-1 1 0 0,-15 5 13573 0 0,14-16-11458 0 0,-4 9-1957 0 0,-6-5-2478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7832 0 0,'0'0'696'0'0,"-5"8"-560"0"0,2-3 2008 0 0,3 6 6447 0 0</inkml:trace>
  <inkml:trace contextRef="#ctx0" brushRef="#br0" timeOffset="1">289 45 16783 0 0,'0'0'1960'0'0,"8"0"-1832"0"0,0-8 0 0 0,2 5 0 0 0,-2-6-448 0 0,2 4-96 0 0,-2-1-24 0 0,-3-2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11976 0 0,'0'0'10486'0'0,"0"2"-9911"0"0,-2 7-382 0 0,1 0 0 0 0,-1 0 0 0 0,-1 0 0 0 0,1 0 0 0 0,-2 0 0 0 0,1 0 0 0 0,-1-1 0 0 0,-6 11 1 0 0,-13 31-146 0 0,11-21-363 0 0,-21 37 1 0 0,13-28-227 0 0,13-24 401 0 0,3-5 65 0 0,0-1 0 0 0,-9 13-1 0 0,0-3-4 0 0,-14 20 392 0 0,26-38-312 0 0,1 0 1 0 0,0 0-1 0 0,-1 1 0 0 0,1-1 0 0 0,0 0 0 0 0,0 0 1 0 0,-1 1-1 0 0,1-1 0 0 0,0 0 0 0 0,0 0 0 0 0,-1 1 1 0 0,1-1-1 0 0,0 0 0 0 0,0 1 0 0 0,0-1 1 0 0,0 0-1 0 0,-1 1 0 0 0,1-1 0 0 0,0 0 0 0 0,0 1 1 0 0,0-1-1 0 0,0 0 0 0 0,0 1 0 0 0,0-1 0 0 0,0 0 1 0 0,0 1-1 0 0,0-1 0 0 0,0 0 0 0 0,0 1 0 0 0,0-1 1 0 0,0 0-1 0 0,0 1 0 0 0,1-1 0 0 0,-1 0 0 0 0,0 1 1 0 0,0-1-1 0 0,0 0 0 0 0,0 1 0 0 0,0-1 0 0 0,1 0 1 0 0,-1 0-1 0 0,0 1 0 0 0,0-1 0 0 0,1 0 0 0 0,-1 0 1 0 0,0 1-1 0 0,0-1 0 0 0,1 0 0 0 0,-1 0 0 0 0,0 0 1 0 0,1 0-1 0 0,-1 1 0 0 0,9 3 105 0 0,-1 1 1 0 0,1-1 0 0 0,0-1-1 0 0,-1 1 1 0 0,2-2-1 0 0,16 4 1 0 0,-3-1 94 0 0,208 49 906 0 0,-226-52-1712 0 0,1-1-1 0 0,0-1 0 0 0,0 1 1 0 0,0-1-1 0 0,6 0 0 0 0,-4 0-1158 0 0,5 0-5741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48 228 16847 0 0,'-7'-3'6264'0'0,"24"46"-4965"0"0,-14-32-1125 0 0,1 0 1 0 0,0-1 0 0 0,1 1-1 0 0,7 12 1 0 0,-4-10-53 0 0,9 26 0 0 0,-7-13-129 0 0,27 47-1 0 0,-23-47-90 0 0,7 8-219 0 0,-38-59 11 0 0,1 0 0 0 0,1-1 0 0 0,1 0 0 0 0,-16-43 0 0 0,18 35 306 0 0,3 12 0 0 0,-5-22 0 0 0,8 23 0 0 0,-16-36 0 0 0,-3-5 0 0 0,16 3 0 0 0,8 57 0 0 0,1 0 0 0 0,-1 0 0 0 0,1 0 0 0 0,-1 0 0 0 0,1 0 0 0 0,0 0 0 0 0,-1 1 0 0 0,1-1 0 0 0,0 0 0 0 0,0 0 0 0 0,1 0 0 0 0,-1 0 0 0 0,0 0 0 0 0,1 0 0 0 0,-1 0 0 0 0,1 0 0 0 0,-1 0 0 0 0,1 1 0 0 0,0-1 0 0 0,0 0 0 0 0,0 0 0 0 0,0 1 0 0 0,0-1 0 0 0,2-1 0 0 0,3-7 131 0 0,-5 9-79 0 0,-1 0 1 0 0,1 0-1 0 0,-1 0 1 0 0,1 0-1 0 0,0 1 1 0 0,0-1 0 0 0,-1 0-1 0 0,1 0 1 0 0,0 0-1 0 0,0 1 1 0 0,0-1-1 0 0,0 1 1 0 0,0-1 0 0 0,0 0-1 0 0,0 1 1 0 0,0 0-1 0 0,0-1 1 0 0,0 1-1 0 0,0 0 1 0 0,0-1 0 0 0,0 1-1 0 0,0 0 1 0 0,2 0-1 0 0,9-2 10 0 0,-1 2-1 0 0,1-1 0 0 0,0 1 1 0 0,0 1-1 0 0,20 4 1 0 0,-3 2 46 0 0,32 11 1 0 0,-16 1 197 0 0,-43-19-291 0 0,0 1 0 0 0,-1-1 0 0 0,1 1-1 0 0,0 0 1 0 0,0 0 0 0 0,0 0 0 0 0,-1 0 0 0 0,1 0-1 0 0,0 0 1 0 0,-1 0 0 0 0,1 1 0 0 0,-1-1 0 0 0,1 1-1 0 0,-1-1 1 0 0,0 1 0 0 0,0-1 0 0 0,1 1 0 0 0,-1 0-1 0 0,0-1 1 0 0,0 1 0 0 0,-1 0 0 0 0,1 0 0 0 0,0 0-1 0 0,-1 0 1 0 0,1 0 0 0 0,-1 0 0 0 0,0 0 0 0 0,1 0-1 0 0,-1 0 1 0 0,0 0 0 0 0,0 0 0 0 0,0 0-1 0 0,0 0 1 0 0,-1 0 0 0 0,1 0 0 0 0,-1 0 0 0 0,1-1-1 0 0,-1 1 1 0 0,0 0 0 0 0,0 2 0 0 0,-2 2-56 0 0,0 0 0 0 0,0-1-1 0 0,0 1 1 0 0,-1-1 0 0 0,0 1 0 0 0,0-1 0 0 0,0-1 0 0 0,0 1-1 0 0,-1-1 1 0 0,0 1 0 0 0,0-1 0 0 0,0 0 0 0 0,0-1 0 0 0,-1 0-1 0 0,-11 6 1 0 0,1-2-258 0 0,13-5 228 0 0,0-1 0 0 0,0 1-1 0 0,0-1 1 0 0,0 0 0 0 0,-6 1 0 0 0,-8 5-291 0 0,16-6 256 0 0,2 0 22 0 0,38 16 37 0 0,23 9 20 0 0,-52-22 55 0 0,0 1 0 0 0,0 1 0 0 0,-1 0 0 0 0,1 0 0 0 0,-2 1 0 0 0,1 0 0 0 0,12 14 0 0 0,-20-20-25 0 0,7 7 88 0 0,-1 0 0 0 0,-1 0 1 0 0,1 1-1 0 0,-1 0 0 0 0,5 13 0 0 0,-3-7 63 0 0,-6-13-117 0 0,-1 1 0 0 0,0 0-1 0 0,-1-1 1 0 0,1 1 0 0 0,0 0-1 0 0,-1 0 1 0 0,0 0 0 0 0,1 0-1 0 0,-1-1 1 0 0,0 1 0 0 0,-1 0 0 0 0,1 0-1 0 0,0 0 1 0 0,-1 0 0 0 0,0 0-1 0 0,1-1 1 0 0,-1 1 0 0 0,0 0-1 0 0,-1-1 1 0 0,1 1 0 0 0,0-1-1 0 0,-1 1 1 0 0,1-1 0 0 0,-1 1-1 0 0,0-1 1 0 0,0 0 0 0 0,0 0 0 0 0,-2 2-1 0 0,-7 3 35 0 0,-1-1 0 0 0,1 0 0 0 0,-1-1-1 0 0,0 0 1 0 0,-1-1 0 0 0,-19 4 0 0 0,24-6-47 0 0,-5 0-154 0 0,-1 0-1 0 0,1 0 1 0 0,-1-1 0 0 0,1-1-1 0 0,-1 0 1 0 0,1-1-1 0 0,-1-1 1 0 0,1 0 0 0 0,-25-7-1 0 0,34 8-127 0 0,1-1 1 0 0,0 1-1 0 0,0 0 0 0 0,0-1 1 0 0,0 0-1 0 0,0 0 0 0 0,0 0 0 0 0,0 0 1 0 0,0 0-1 0 0,1 0 0 0 0,-1-1 0 0 0,-2-3 1 0 0,-4-7-1361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16671 0 0,'0'0'5400'0'0,"0"1"-4730"0"0,-2 5-452 0 0,1 0-1 0 0,0 0 1 0 0,0 0 0 0 0,1-1 0 0 0,0 1 0 0 0,0 0 0 0 0,0 0 0 0 0,0 0 0 0 0,3 7 0 0 0,-1 11-4 0 0,-1-4-165 0 0,2 1 0 0 0,0 0 0 0 0,1-1 1 0 0,1 0-1 0 0,1 0 0 0 0,1 0 0 0 0,10 19 0 0 0,-12-29-49 0 0,1 0 0 0 0,1-1 0 0 0,0 1 0 0 0,0-1 0 0 0,1-1 0 0 0,0 0 0 0 0,0 0 0 0 0,1 0 0 0 0,0-1 0 0 0,1 0 0 0 0,-1-1 0 0 0,1 0 0 0 0,15 6 0 0 0,-25-12 0 0 0,6 3 0 0 0,0 0 0 0 0,0 0 0 0 0,11 2 0 0 0,-14-5 0 0 0,-1 1 0 0 0,1-1 0 0 0,-1 0 0 0 0,1 0 0 0 0,-1 0 0 0 0,1-1 0 0 0,-1 1 0 0 0,0 0 0 0 0,1-1 0 0 0,-1 0 0 0 0,1 1 0 0 0,3-3 0 0 0,-2 1 0 0 0,0 0 0 0 0,1 0 0 0 0,-1 0 0 0 0,0 0 0 0 0,-1 0 0 0 0,1-1 0 0 0,0 0 0 0 0,-1 0 0 0 0,0 0 0 0 0,1 0 0 0 0,-1-1 0 0 0,0 1 0 0 0,-1-1 0 0 0,1 1 0 0 0,-1-1 0 0 0,1 0 0 0 0,2-8 0 0 0,6-15 95 0 0,-2 0 0 0 0,-1 0 0 0 0,-1-1 0 0 0,6-54 0 0 0,-13 74-49 0 0,0 0 1 0 0,0 0-1 0 0,0 0 0 0 0,-1 0 1 0 0,0 0-1 0 0,-1 1 0 0 0,0-1 1 0 0,0 0-1 0 0,0 1 1 0 0,-1 0-1 0 0,0-1 0 0 0,-1 1 1 0 0,1 0-1 0 0,-2 0 0 0 0,1 1 1 0 0,-1 0-1 0 0,1-1 1 0 0,-2 1-1 0 0,1 1 0 0 0,-1-1 1 0 0,0 1-1 0 0,0 0 0 0 0,0 0 1 0 0,-1 1-1 0 0,1 0 0 0 0,-1 0 1 0 0,0 0-1 0 0,-1 1 1 0 0,1 0-1 0 0,-1 1 0 0 0,1-1 1 0 0,-1 2-1 0 0,0-1 0 0 0,1 1 1 0 0,-14-1-1 0 0,7 2-416 0 0,0 1-1 0 0,-1 0 0 0 0,1 1 1 0 0,0 1-1 0 0,0 0 1 0 0,-23 9-1 0 0,31-9 191 0 0,0-1 0 0 0,0 1-1 0 0,0 0 1 0 0,1 0 0 0 0,0 1-1 0 0,-1 0 1 0 0,1 0 0 0 0,0 0-1 0 0,1 0 1 0 0,-1 1 0 0 0,1 0-1 0 0,0 0 1 0 0,0 0 0 0 0,1 0-1 0 0,-1 0 1 0 0,1 1 0 0 0,-3 9-1 0 0,5-12-491 0 0,0 1 0 0 0,0-1-1 0 0,0 1 1 0 0,1-1 0 0 0,0 1 0 0 0,0 6-1 0 0,0-2-2744 0 0,0 0-2523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5064 0 0,'19'-5'407'0'0,"-13"3"133"0"0,-1 1 0 0 0,1-1 0 0 0,11 0-1 0 0,-9 2 756 0 0,0 0 0 0 0,0 0-1 0 0,0 1 1 0 0,0 0 0 0 0,0 1-1 0 0,-1 0 1 0 0,10 3-1 0 0,-7-2-488 0 0,1 1-1 0 0,-1 1 1 0 0,0 0-1 0 0,-1 0 1 0 0,1 1-1 0 0,-1 0 1 0 0,0 0-1 0 0,13 14 1 0 0,-5-2-87 0 0,1-1-264 0 0,-1 1 0 0 0,-1 1 0 0 0,-1 1 0 0 0,14 22 0 0 0,-21-27-402 0 0,1-1 1 0 0,0 0-1 0 0,13 13 0 0 0,-22-26-115 0 0,0-1 0 0 0,0 0 0 0 0,1 0 0 0 0,-1 1 0 0 0,0-1 0 0 0,0 0 0 0 0,1 1 0 0 0,-1-1 0 0 0,0 0 0 0 0,0 0 0 0 0,1 0 0 0 0,-1 1 0 0 0,0-1 0 0 0,1 0 0 0 0,-1 0 0 0 0,0 0 0 0 0,1 0 0 0 0,-1 0 0 0 0,0 1 0 0 0,1-1 0 0 0,-1 0 0 0 0,1 0 0 0 0,-1 0 0 0 0,0 0 0 0 0,1 0 0 0 0,-1 0 0 0 0,0 0 0 0 0,1 0 0 0 0,-1 0 0 0 0,0-1 0 0 0,1 1 0 0 0,-1 0 0 0 0,0 0 0 0 0,1 0 0 0 0,-1 0 0 0 0,0 0 0 0 0,1-1 0 0 0,10-14-2612 0 0,-6 0 571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1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14192 0 0,'0'0'1290'0'0,"0"2"-1062"0"0,1 2-154 0 0,0 1 1 0 0,1-1-1 0 0,-1 1 0 0 0,1-1 0 0 0,0 0 0 0 0,0 0 0 0 0,4 7 1 0 0,4 9 1370 0 0,-1 0-413 0 0,-1 0 0 0 0,-1 1 1 0 0,4 25-1 0 0,23 114 1601 0 0,-32-139-2331 0 0,-2-14-36 0 0,-2-11 486 0 0,0-14-522 0 0,-2-32-1 0 0,-2-15-20 0 0,0 26-7 0 0,-1-76 0 0 0,7 97-138 0 0,1-1 0 0 0,1 1 0 0 0,1 0 0 0 0,0 0 0 0 0,10-28 0 0 0,-13 45-56 0 0,0 0 1 0 0,0 0-1 0 0,1 0 0 0 0,-1 0 0 0 0,1 0 0 0 0,-1 0 0 0 0,1 0 1 0 0,-1 0-1 0 0,1 1 0 0 0,-1-1 0 0 0,1 0 0 0 0,0 0 1 0 0,-1 0-1 0 0,1 1 0 0 0,0-1 0 0 0,0 0 0 0 0,0 1 0 0 0,0-1 1 0 0,0 0-1 0 0,0 1 0 0 0,-1 0 0 0 0,1-1 0 0 0,0 1 0 0 0,0-1 1 0 0,2 1-1 0 0,-2 0 0 0 0,1 0 1 0 0,0 0 0 0 0,-1 0-1 0 0,1 1 1 0 0,0-1-1 0 0,-1 1 1 0 0,1-1 0 0 0,0 1-1 0 0,-1 0 1 0 0,1-1-1 0 0,-1 1 1 0 0,0 0 0 0 0,1 0-1 0 0,1 1 1 0 0,3 4 31 0 0,1 0 1 0 0,-1 0-1 0 0,0 1 1 0 0,9 12-1 0 0,84 147 84 0 0,-97-162-123 0 0,6 13-65 0 0,-1-1-1 0 0,7 22 0 0 0,-2-3-58 0 0,1-1-507 0 0,-1 1 1 0 0,8 46-1 0 0,-16-47-868 0 0,-5-13-5160 0 0,-1-12-920 0 0</inkml:trace>
  <inkml:trace contextRef="#ctx0" brushRef="#br0" timeOffset="1">32 295 6912 0 0,'0'1'7138'0'0,"5"5"-5056"0"0,-2-4-1475 0 0,1 0 1 0 0,0 0-1 0 0,0-1 1 0 0,0 1-1 0 0,0-1 1 0 0,0 0-1 0 0,1 0 1 0 0,-1-1 0 0 0,0 1-1 0 0,8-1 1 0 0,46-3 981 0 0,-58 3-1571 0 0,53-5 130 0 0,-32 2-1876 0 0,-2 2-6450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17479 0 0,'0'0'1750'0'0,"2"0"-1604"0"0,107-7 3445 0 0,-40 2-2800 0 0,-24 4-3811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12440 0 0,'0'0'1328'0'0,"9"3"-1328"0"0,4-3 0 0 0,0 3 720 0 0,5-3 104 0 0,5-3 16 0 0,3 3 7 0 0,10-8-399 0 0,-1 5-88 0 0,-4-6-8 0 0,10 1-8 0 0,6 0-536 0 0,-5 1-112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7:5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3224 0 0,'0'0'5983'0'0,"1"-8"-4146"0"0,0 5-1451 0 0,0 1 0 0 0,0-1 0 0 0,0 0 0 0 0,0 1 0 0 0,1-1 0 0 0,-1 1 0 0 0,1 0 0 0 0,0-1 0 0 0,0 1 0 0 0,0 0 0 0 0,0 0 0 0 0,0 0 0 0 0,0 1 0 0 0,0-1 0 0 0,1 0 0 0 0,-1 1 0 0 0,0-1 0 0 0,1 1 0 0 0,0 0 0 0 0,-1 0 0 0 0,6-2 0 0 0,4 0 246 0 0,0 0 0 0 0,0 0-1 0 0,20-1 1 0 0,-30 3-567 0 0,6 0 191 0 0,0 1-1 0 0,0-1 1 0 0,13 2-1 0 0,56 4 706 0 0,-72-4-930 0 0,0 0 1 0 0,0 0-1 0 0,0 1 0 0 0,-1-1 0 0 0,1 1 0 0 0,0 0 0 0 0,4 3 1 0 0,-8-4-32 0 0,0-1 1 0 0,-1 1-1 0 0,1-1 1 0 0,0 1-1 0 0,-1-1 1 0 0,1 1-1 0 0,-1-1 1 0 0,1 1-1 0 0,-1 0 1 0 0,1-1 0 0 0,-1 1-1 0 0,1 0 1 0 0,-1-1-1 0 0,0 1 1 0 0,1 0-1 0 0,-1 0 1 0 0,0-1-1 0 0,0 1 1 0 0,1 0-1 0 0,-1 0 1 0 0,0 0-1 0 0,0-1 1 0 0,0 1 0 0 0,0 0-1 0 0,0 0 1 0 0,0 0-1 0 0,0-1 1 0 0,-1 2-1 0 0,1 1-1 0 0,0 0-20 0 0,-1 0 0 0 0,1 0 0 0 0,-1 0 0 0 0,0 0 0 0 0,0 0 0 0 0,0-1 0 0 0,0 1 0 0 0,0 0 0 0 0,-1-1 0 0 0,1 1 0 0 0,-1-1 0 0 0,0 1 0 0 0,-3 3 0 0 0,-4 4-196 0 0,-19 15 1 0 0,26-23 199 0 0,-7 6-184 0 0,2-2-159 0 0,0 0 1 0 0,-13 9-1 0 0,16-13 180 0 0,-1 1 0 0 0,1 0-1 0 0,0 1 1 0 0,0-1 0 0 0,0 1 0 0 0,0 0-1 0 0,1 0 1 0 0,-4 5 0 0 0,6-7 82 0 0,1 1 86 0 0,0 0-1 0 0,1 0 0 0 0,-1 0 0 0 0,0 0 1 0 0,1 0-1 0 0,0 0 0 0 0,0 0 0 0 0,0 0 1 0 0,0 0-1 0 0,1 0 0 0 0,-1 0 0 0 0,1 0 0 0 0,-1-1 1 0 0,1 1-1 0 0,0-1 0 0 0,0 1 0 0 0,4 3 1 0 0,9 12 77 0 0,-12-14-7 0 0,1 0-1 0 0,0 0 0 0 0,0 0 1 0 0,0 0-1 0 0,0-1 0 0 0,9 6 0 0 0,15 11 498 0 0,-16-9-96 0 0,25 14-1 0 0,-28-19-185 0 0,1 1-1 0 0,-1-1 1 0 0,-1 1 0 0 0,16 16-1 0 0,-23-21-212 0 0,0-1-1 0 0,0 1 0 0 0,0 0 1 0 0,0 0-1 0 0,0 0 0 0 0,0 0 1 0 0,0 0-1 0 0,-1 1 0 0 0,1-1 0 0 0,-1 0 1 0 0,1 0-1 0 0,-1 0 0 0 0,0 1 1 0 0,0-1-1 0 0,0 4 0 0 0,0-3 43 0 0,0-2 455 0 0,-9 9 21 0 0,6-7-485 0 0,-1-1 0 0 0,0 0 1 0 0,0 0-1 0 0,1 0 1 0 0,-1-1-1 0 0,0 1 1 0 0,0-1-1 0 0,-1 0 1 0 0,1 0-1 0 0,0-1 1 0 0,-8 1-1 0 0,-5 0 245 0 0,-26-4 0 0 0,42 3-328 0 0,-18-2 107 0 0,0-2 0 0 0,0 0 0 0 0,1-1 0 0 0,-21-8-1 0 0,4-1-152 0 0,-36-22-1 0 0,64 32-115 0 0,0 0 0 0 0,1-1 0 0 0,0 0 0 0 0,-8-9 0 0 0,-4-2-665 0 0,13 9-732 0 0,4-1-421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 13824 0 0,'0'0'2785'0'0,"7"0"191"0"0,3-1-2427 0 0,1 1 4146 0 0,-11 0-4605 0 0,1 1 1 0 0,-1-1 0 0 0,0 1 0 0 0,0-1-1 0 0,0 0 1 0 0,0 1 0 0 0,0-1 0 0 0,0 1-1 0 0,0-1 1 0 0,0 1 0 0 0,0-1 0 0 0,0 1-1 0 0,0-1 1 0 0,0 1 0 0 0,0-1 0 0 0,-1 1 0 0 0,1-1-1 0 0,0 1 1 0 0,0-1 0 0 0,0 0 0 0 0,-1 1-1 0 0,1-1 1 0 0,0 1 0 0 0,-1-1 0 0 0,1 0-1 0 0,-1 1 1 0 0,-3 6-1 0 0,0 1-46 0 0,-1-1-1 0 0,2 1 1 0 0,-6 15-1 0 0,7-20-29 0 0,1 1-1 0 0,-1-1 1 0 0,0 0-1 0 0,0 0 1 0 0,0 1-1 0 0,0-1 1 0 0,0-1-1 0 0,-1 1 1 0 0,-3 3 0 0 0,2-2 5 0 0,1-1 1 0 0,0 1-1 0 0,0-1 1 0 0,0 1-1 0 0,0 0 1 0 0,-2 6-1 0 0,-6 15 89 0 0,8-15-122 0 0,-1-1 0 0 0,-10 17-1 0 0,5-12-66 0 0,3-6 7 0 0,0 0 0 0 0,1 1-1 0 0,1 0 1 0 0,-5 11-1 0 0,5-11 97 0 0,0 0-1 0 0,-1-1 1 0 0,-6 11 0 0 0,6-12-82 0 0,0 1 0 0 0,1-1 1 0 0,0 1-1 0 0,-3 11 0 0 0,3-9-246 0 0,-2 2-488 0 0,-3 6 2129 0 0,20-15-1170 0 0,5-2-143 0 0,1 0-1 0 0,0-1 1 0 0,0 0-1 0 0,23-5 1 0 0,67-16 123 0 0,-79 15-134 0 0,17-3 239 0 0,-5 0-1168 0 0,-16 4-6218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 18343 0 0,'0'0'1660'0'0,"-1"2"-1256"0"0,-1 7 100 0 0,1-1 0 0 0,-1 1 0 0 0,2 0 0 0 0,-1 0-1 0 0,1 0 1 0 0,0-1 0 0 0,3 13 0 0 0,-3-20-469 0 0,2 17 504 0 0,8 33-1 0 0,4 15-521 0 0,-9-34-17 0 0,-1-12 0 0 0,5 24 0 0 0,-5-39 0 0 0,-2-8 0 0 0,1-12 0 0 0,-2 12 0 0 0,2-18 0 0 0,-1 0 0 0 0,-1 0 0 0 0,-2-35 0 0 0,0-22 0 0 0,2 71 0 0 0,0-18 0 0 0,2 0 0 0 0,5-24 0 0 0,-6 41 0 0 0,-1 4 0 0 0,-1 0 0 0 0,1 0 0 0 0,1 0 0 0 0,-1 0 0 0 0,0 0 0 0 0,1 1 0 0 0,0-1 0 0 0,0 1 0 0 0,0-1 0 0 0,4-3 0 0 0,2-4 0 0 0,-8 11 1 0 0,1-1 0 0 0,-1 1 0 0 0,0 0 0 0 0,0-1 0 0 0,1 1 0 0 0,-1-1 0 0 0,0 1 0 0 0,0 0 0 0 0,1-1 0 0 0,-1 1 0 0 0,0 0 0 0 0,1-1 0 0 0,-1 1 0 0 0,1 0 0 0 0,-1-1 0 0 0,0 1 0 0 0,1 0 0 0 0,-1 0 0 0 0,1 0 0 0 0,-1-1 0 0 0,1 1 0 0 0,-1 0 0 0 0,0 0 0 0 0,1 0 0 0 0,-1 0 0 0 0,1 0 0 0 0,-1 0 0 0 0,1 0 0 0 0,-1 0 0 0 0,1 0 0 0 0,-1 0 0 0 0,1 0 0 0 0,-1 0 0 0 0,1 0 0 0 0,-1 0 0 0 0,1 0 0 0 0,-1 1 0 0 0,0-1 0 0 0,1 0 0 0 0,-1 0 0 0 0,1 0 0 0 0,-1 1 0 0 0,1-1 0 0 0,0 1 27 0 0,4 1 36 0 0,-1 0 1 0 0,0 0-1 0 0,0 1 0 0 0,1-1 0 0 0,-2 1 0 0 0,1 0 1 0 0,0 0-1 0 0,0 0 0 0 0,-1 0 0 0 0,0 1 1 0 0,0-1-1 0 0,0 1 0 0 0,3 5 0 0 0,5 8 449 0 0,14 34 0 0 0,-18-38-462 0 0,40 108-1125 0 0,-7-14 172 0 0,-29-79 884 0 0,-6-15-5 0 0,1 1 0 0 0,13 22-1 0 0,-15-31 0 0 0,-1 0 0 0 0,0 0-1 0 0,0 0 1 0 0,-1 0 0 0 0,4 8 0 0 0,-4 6-1462 0 0,-8 4-4971 0 0,3-12-1062 0 0</inkml:trace>
  <inkml:trace contextRef="#ctx0" brushRef="#br0" timeOffset="1">17 257 21191 0 0,'0'0'2127'0'0,"1"1"-1946"0"0,8 1 32 0 0,0 0-1 0 0,0 0 1 0 0,0-1-1 0 0,1 0 1 0 0,-1-1 0 0 0,0 0-1 0 0,1-1 1 0 0,10-1-1 0 0,22-1 670 0 0,-17 4-751 0 0,0 0 0 0 0,0 2 0 0 0,0 0 1 0 0,43 13-1 0 0,-53-14-1954 0 0,-2 0-4098 0 0,3 2-2341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21191 0 0,'0'0'1920'0'0,"1"0"-1581"0"0,12-1 99 0 0,-1 0 0 0 0,0-1 0 0 0,20-6 0 0 0,-15 3 209 0 0,21-2-1 0 0,72-9 474 0 0,-73 11-820 0 0,-26 3-139 0 0,0 0 0 0 0,15 0 0 0 0,2-1-162 0 0,-22 2-3301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20503 0 0,'-1'13'309'0'0,"1"0"-1"0"0,-1 0 1 0 0,2 0-1 0 0,0 0 1 0 0,1 1-1 0 0,0-2 1 0 0,5 15-1 0 0,1 12 740 0 0,-3-15-65 0 0,11 28-1 0 0,3 15 409 0 0,-15-52-2359 0 0,1 0 1 0 0,1 0-1 0 0,0-1 0 0 0,11 18 1 0 0,-15-29-755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27 101 5064 0 0,'0'0'15889'0'0,"8"-6"-13618"0"0,-2 4 2160 0 0,-3 4-4332 0 0,0 0 0 0 0,0 0 0 0 0,0 0 0 0 0,-1 0-1 0 0,1 0 1 0 0,-1 1 0 0 0,0-1 0 0 0,0 1 0 0 0,0-1 0 0 0,0 1-1 0 0,0 0 1 0 0,0 0 0 0 0,1 5 0 0 0,3 5 187 0 0,6 29-1 0 0,2 2-256 0 0,-12-38-29 0 0,0-1 0 0 0,-1 1 0 0 0,0 0 0 0 0,2 10 0 0 0,-2-6 0 0 0,11 90 0 0 0,-10-90-46 0 0,0 0 0 0 0,1 0 0 0 0,0 0 0 0 0,0-1 1 0 0,1 1-1 0 0,6 10 0 0 0,-10-19-154 0 0,-1-3-210 0 0,-1-1 352 0 0,0-1 0 0 0,1 1 0 0 0,0-1 0 0 0,-1 0 0 0 0,1 1 0 0 0,1-1 0 0 0,-1 0 0 0 0,0 0 0 0 0,1 0 0 0 0,0 1 0 0 0,0-6 0 0 0,-3-24-200 0 0,-10-27 236 0 0,-7-77 1 0 0,19 124 21 0 0,0-1 0 0 0,1 0 0 0 0,1 1 0 0 0,0-1 0 0 0,1 1 0 0 0,0-1 0 0 0,7-20 0 0 0,-8 31 0 0 0,1 0 0 0 0,-1 1 0 0 0,1-1 0 0 0,0 0 0 0 0,0 1 0 0 0,0-1 0 0 0,0 1 0 0 0,0-1 0 0 0,1 1 0 0 0,-1 0 0 0 0,1 0 0 0 0,0 0 0 0 0,4-2 0 0 0,-2 0 0 0 0,8-3 0 0 0,-9 7 0 0 0,0-1 0 0 0,0 0 0 0 0,0 1 0 0 0,0 0 0 0 0,0 0 0 0 0,0 0 0 0 0,1 0 0 0 0,-1 1 0 0 0,0 0 0 0 0,0-1 0 0 0,5 3 0 0 0,7 3 0 0 0,22 12 0 0 0,-4-3 0 0 0,-30-13 30 0 0,0-1 0 0 0,0 1 0 0 0,0 0-1 0 0,0 1 1 0 0,-1-1 0 0 0,1 1 0 0 0,0-1 0 0 0,-1 1-1 0 0,0 0 1 0 0,0 1 0 0 0,0-1 0 0 0,0 0 0 0 0,4 7-1 0 0,-7-9 235 0 0,4 11 254 0 0,-4-11-506 0 0,0 0 0 0 0,0 1 0 0 0,0-1 1 0 0,0 0-1 0 0,0 1 0 0 0,0-1 0 0 0,0 0 0 0 0,-1 1 1 0 0,1-1-1 0 0,0 0 0 0 0,-1 0 0 0 0,1 1 0 0 0,-1-1 1 0 0,0 0-1 0 0,1 0 0 0 0,-1 0 0 0 0,0 0 0 0 0,0 0 1 0 0,0 0-1 0 0,0 0 0 0 0,0 0 0 0 0,0 0 0 0 0,0 0 1 0 0,0 0-1 0 0,0 0 0 0 0,0-1 0 0 0,0 1 1 0 0,0 0-1 0 0,-1-1 0 0 0,1 1 0 0 0,-2 0 0 0 0,-5 2 69 0 0,-1-1 0 0 0,1 1 0 0 0,-14 1 0 0 0,18-3-74 0 0,-49 9-80 0 0,-126 19-1407 0 0,170-28 248 0 0,-1-1 0 0 0,-18-1 0 0 0,9-3-687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 21247 0 0,'0'0'1928'0'0,"-1"0"-1589"0"0,-27-3 1328 0 0,26 3-1630 0 0,0 0 0 0 0,0-1 0 0 0,-1 1-1 0 0,1 0 1 0 0,0 0 0 0 0,-1 0 0 0 0,-2 1-1 0 0,-3 0-259 0 0,0 1 1 0 0,0 0-1 0 0,-14 5 0 0 0,-6 8-3947 0 0,19-11 2475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18023 0 0,'0'0'2864'0'0,"5"-5"-2552"0"0,-5 2-96 0 0,0-1-24 0 0,4-4 0 0 0,1 0 0 0 0,0 0-416 0 0,-2-4-96 0 0,7 1-8 0 0,-2-1-8151 0 0</inkml:trace>
  <inkml:trace contextRef="#ctx0" brushRef="#br0" timeOffset="1">458 24 18975 0 0,'0'0'2080'0'0,"0"-4"-2080"0"0,4 0 2136 0 0,-8-5-2136 0 0,-1 3-80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54 15664 0 0,'-2'-2'160'0'0,"0"-1"1"0"0,0 0 0 0 0,0 0-1 0 0,1 0 1 0 0,-1 0 0 0 0,1 0 0 0 0,-1 0-1 0 0,1 0 1 0 0,0-1 0 0 0,-1-5-1 0 0,2 9-104 0 0,0-1-1 0 0,0 0 1 0 0,0 1-1 0 0,0-1 1 0 0,0 1-1 0 0,0-1 1 0 0,0 0-1 0 0,0 1 1 0 0,-1-1-1 0 0,1 1 1 0 0,0-1-1 0 0,0 1 1 0 0,-1-1-1 0 0,1 1 1 0 0,0-1-1 0 0,-1 1 1 0 0,1-1-1 0 0,0 1 1 0 0,-1-1-1 0 0,1 1 1 0 0,-1-1-1 0 0,1 1 1 0 0,-1 0-1 0 0,1-1 1 0 0,-1 1-1 0 0,1 0 1 0 0,-1 0-1 0 0,1-1 1 0 0,-1 1-1 0 0,1 0 1 0 0,-4-1 2546 0 0,-26 69 1106 0 0,-9 37-2382 0 0,-7 17-715 0 0,23-51-563 0 0,5-15-360 0 0,8-30-101 0 0,-17 46-115 0 0,5-30-3313 0 0,21-39 2023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4608 0 0,'0'2'2493'0'0,"6"11"1000"0"0,10 24 2181 0 0,-11-23-3758 0 0,8 30 1 0 0,-9-32-1197 0 0,0 0 0 0 0,0-1 1 0 0,11 20-1 0 0,6 18 680 0 0,-15-32-1160 0 0,0 1-1 0 0,2-1 1 0 0,0-1 0 0 0,1 1 0 0 0,13 16 0 0 0,-11-14-275 0 0,0 1 1 0 0,-1 0 0 0 0,14 39 0 0 0,-22-54-4 0 0,2 8-521 0 0,7 29-1 0 0,-5-5-4162 0 0,-6-27-2659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18631 0 0,'0'0'1684'0'0,"5"4"-830"0"0,-1 0-611 0 0,1-1-1 0 0,-1 0 1 0 0,1 0 0 0 0,0-1 0 0 0,0 1 0 0 0,0-1-1 0 0,0 0 1 0 0,0-1 0 0 0,0 1 0 0 0,1-1 0 0 0,-1 0-1 0 0,0 0 1 0 0,7 0 0 0 0,10-1 439 0 0,-1-1 0 0 0,24-3 0 0 0,18-1-129 0 0,-57 5-533 0 0,0-1-1 0 0,0 0 0 0 0,-1 0 1 0 0,1-1-1 0 0,9-2 1 0 0,-10 1-252 0 0,1 1 0 0 0,0 1 1 0 0,0-1-1 0 0,0 1 1 0 0,9 0-1 0 0,-11 1-325 0 0,-1 0 1 0 0,0-1-1 0 0,0 1 1 0 0,0-1-1 0 0,0 1 1 0 0,4-2-1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8:48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41 11520 0 0,'0'0'6699'0'0,"-6"-15"-2076"0"0,4 12-4572 0 0,-1 1-1 0 0,0-1 1 0 0,0 1 0 0 0,0 0-1 0 0,0 0 1 0 0,-1 0 0 0 0,1 1-1 0 0,-1-1 1 0 0,1 1 0 0 0,-1 0-1 0 0,1 0 1 0 0,-1 0 0 0 0,-6-1-1 0 0,4 2 99 0 0,-1 0 0 0 0,1 0 0 0 0,-1 0 0 0 0,1 1 0 0 0,-1 0 0 0 0,1 0 0 0 0,-11 4 0 0 0,10-2-25 0 0,-1 0 0 0 0,0 0 1 0 0,1 1-1 0 0,-1 0 0 0 0,1 0 1 0 0,0 0-1 0 0,1 1 0 0 0,-1 0 1 0 0,1 1-1 0 0,0 0 0 0 0,0 0 1 0 0,-9 12-1 0 0,8-7-122 0 0,1-2 10 0 0,0 0 0 0 0,-5 14-1 0 0,10-19-8 0 0,-1 0 0 0 0,1 0-1 0 0,0 1 1 0 0,0-1 0 0 0,1 0-1 0 0,-1 0 1 0 0,1 1 0 0 0,0-1 0 0 0,0 6-1 0 0,1-4-2 0 0,0 1 0 0 0,0 0 0 0 0,0-1 0 0 0,1 0 0 0 0,2 8 0 0 0,-2-11 0 0 0,-1 0 0 0 0,1 0 0 0 0,0 0 0 0 0,0 0 0 0 0,0-1 0 0 0,0 1 0 0 0,0-1 0 0 0,0 1 0 0 0,1-1 0 0 0,-1 0 0 0 0,1 0 0 0 0,5 4 0 0 0,2 0-45 0 0,1 0-1 0 0,-1-1 1 0 0,1 0-1 0 0,0-1 0 0 0,0 0 1 0 0,0-1-1 0 0,1 0 1 0 0,-1-1-1 0 0,1 0 1 0 0,0-1-1 0 0,11 0 1 0 0,3-1-1923 0 0,0 0-6637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84 4144 0 0,'2'0'14477'0'0,"-2"0"-14352"0"0,1 0 1 0 0,-1 0 0 0 0,1 0 0 0 0,-1 1 0 0 0,1-1-1 0 0,-1 0 1 0 0,0 0 0 0 0,1 0 0 0 0,-1 0 0 0 0,1 1 0 0 0,-1-1-1 0 0,0 0 1 0 0,1 0 0 0 0,-1 1 0 0 0,0-1 0 0 0,1 0 0 0 0,-1 1-1 0 0,0-1 1 0 0,1 0 0 0 0,-1 1 0 0 0,1 0 0 0 0,2 11 439 0 0,0 1 1 0 0,-1 0-1 0 0,0 0 1 0 0,0 21 0 0 0,-1-19-272 0 0,5 30 1 0 0,1 1-27 0 0,0 27-180 0 0,3 86-16 0 0,-6-108-32 0 0,-16-79-124 0 0,10 16 21 0 0,0 1-1 0 0,0-22 1 0 0,2 19 27 0 0,-1 1 0 0 0,-3-13-1 0 0,-1 0 111 0 0,2 1 1 0 0,0-1-1 0 0,1 0 0 0 0,2 0 0 0 0,0 0 0 0 0,2 0 0 0 0,9-46 1 0 0,-5 47-288 0 0,13-34 1 0 0,-16 51 163 0 0,1 0 1 0 0,-1 1-1 0 0,1-1 1 0 0,1 1-1 0 0,0 0 1 0 0,0 0-1 0 0,0 0 1 0 0,8-7-1 0 0,0 5 49 0 0,-1 3 11 0 0,-10 4 114 0 0,28 8 181 0 0,-29-6-276 0 0,1 0 1 0 0,-1 0 0 0 0,1 1-1 0 0,-1-1 1 0 0,0 1 0 0 0,1-1 0 0 0,-1 1-1 0 0,0 0 1 0 0,1-1 0 0 0,-1 1-1 0 0,0 0 1 0 0,0 0 0 0 0,0 0 0 0 0,0 0-1 0 0,0 0 1 0 0,0 0 0 0 0,0 0-1 0 0,0 0 1 0 0,0 1 0 0 0,0-1 0 0 0,-1 0-1 0 0,1 0 1 0 0,0 1 0 0 0,-1-1-1 0 0,1 1 1 0 0,0 1 0 0 0,-1 1 18 0 0,1-1-1 0 0,-1 0 1 0 0,1 0 0 0 0,-1 0-1 0 0,0 0 1 0 0,0 1 0 0 0,0-1 0 0 0,-1 0-1 0 0,1 0 1 0 0,-2 5 0 0 0,0-4-16 0 0,1-1 0 0 0,-1 1-1 0 0,0-1 1 0 0,0 0 0 0 0,0 1 0 0 0,0-1 0 0 0,-1 0 0 0 0,1 0-1 0 0,-1-1 1 0 0,0 1 0 0 0,1 0 0 0 0,-1-1 0 0 0,-6 4-1 0 0,3-3-54 0 0,1 0-1 0 0,-1 0 0 0 0,0 0 0 0 0,0-1 1 0 0,0 0-1 0 0,-1 0 0 0 0,-7 1 0 0 0,12-3-16 0 0,-12 3-318 0 0,0-1 1 0 0,0 0-1 0 0,-1-1 0 0 0,1-1 1 0 0,-1 0-1 0 0,-19-4 0 0 0,32 4-949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5064 0 0,'0'0'389'0'0,"0"2"-250"0"0,4 10-175 0 0,-2-7 822 0 0,0 0 0 0 0,-1-1-1 0 0,0 1 1 0 0,0 0 0 0 0,1 8-1 0 0,-2-1 1374 0 0,1 0-1 0 0,5 18 0 0 0,0 15-418 0 0,-3 2-614 0 0,-2-15-502 0 0,8 52 0 0 0,-8-78-570 0 0,-1 1 1 0 0,1 0-1 0 0,-2 10 0 0 0,0-12-10 0 0,1 1 1 0 0,0-1-1 0 0,0 0 1 0 0,0 1-1 0 0,1-1 0 0 0,0 0 1 0 0,2 7-1 0 0,0-4 337 0 0,-4-16-106 0 0,-6-17 125 0 0,5 18-345 0 0,1-1-1 0 0,0 1 0 0 0,0-1 1 0 0,1 1-1 0 0,0-1 0 0 0,1 1 1 0 0,-1-1-1 0 0,4-12 0 0 0,-2 9-31 0 0,-1 1 0 0 0,0 0 1 0 0,-1-20-1 0 0,0 18 1 0 0,0 0 0 0 0,1 0 0 0 0,0 0 0 0 0,1 1 0 0 0,4-16 0 0 0,2-9 61 0 0,-2 8 15 0 0,1 1 0 0 0,2 0 1 0 0,1 0-1 0 0,24-45 0 0 0,-26 58 75 0 0,0 0-1 0 0,1 1 0 0 0,0 0 1 0 0,15-15-1 0 0,-22 27-150 0 0,-1 0 1 0 0,0 0-1 0 0,1 0 0 0 0,-1 0 0 0 0,0 0 0 0 0,1 0 0 0 0,-1 0 0 0 0,1 1 1 0 0,0-1-1 0 0,-1 0 0 0 0,1 1 0 0 0,-1 0 0 0 0,1-1 0 0 0,0 1 0 0 0,0 0 1 0 0,-1 0-1 0 0,1 0 0 0 0,0 0 0 0 0,-1 0 0 0 0,1 0 0 0 0,3 1 1 0 0,-3 0 20 0 0,1-1 0 0 0,-1 1 0 0 0,0 0 0 0 0,0 0 0 0 0,1 0 0 0 0,-1 0 0 0 0,0 0 0 0 0,0 0 0 0 0,0 1 1 0 0,0-1-1 0 0,0 1 0 0 0,0-1 0 0 0,3 4 0 0 0,5 11 211 0 0,-1 1 1 0 0,-1 0-1 0 0,0 0 0 0 0,-1 0 0 0 0,6 24 1 0 0,-6-19-103 0 0,20 89-68 0 0,-14-52-75 0 0,5 47-11 0 0,-18-95-183 0 0,0 0 0 0 0,-1-1-1 0 0,-1 1 1 0 0,0 0 0 0 0,0-1-1 0 0,-6 16 1 0 0,6-18 74 0 0,1-6-98 0 0,1 0 0 0 0,-1-1-1 0 0,0 1 1 0 0,0 0 0 0 0,1-1-1 0 0,-1 1 1 0 0,0-1 0 0 0,0 0-1 0 0,-1 1 1 0 0,1-1 0 0 0,-2 3-1 0 0,-7 4-1960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21823 0 0,'0'0'1672'0'0,"3"0"-1145"0"0,19 3-233 0 0,1-2 0 0 0,27-2 0 0 0,-14 1 747 0 0,-15-1-475 0 0,24-4 1 0 0,5-1-101 0 0,-16 2-413 0 0,20 0-400 0 0,-37 4-1394 0 0,1-3-633 0 0</inkml:trace>
  <inkml:trace contextRef="#ctx0" brushRef="#br0" timeOffset="1">386 17 20303 0 0,'0'0'1839'0'0,"2"-1"-1514"0"0,18-4 90 0 0,-8 2 248 0 0,-1 0 0 0 0,1 1 0 0 0,22-1 0 0 0,90 7 1346 0 0,-47 0-3967 0 0,-26-4-6649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13504 0 0,'-2'3'164'0'0,"1"0"1"0"0,-1 0 0 0 0,1 0 0 0 0,-1 1 0 0 0,1-1 0 0 0,0 0 0 0 0,0 1 0 0 0,1-1 0 0 0,-1 6 0 0 0,0 35 1534 0 0,1-26 154 0 0,0-15-1693 0 0,2 184 4945 0 0,14 0-5697 0 0,-11-156-5056 0 0,-2-5-1970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19895 0 0,'0'0'971'0'0,"8"-4"224"0"0,15-34-779 0 0,-16 26 378 0 0,0 0 0 0 0,11-13 0 0 0,-7 11-296 0 0,-5 5-129 0 0,1 1 0 0 0,1 0 1 0 0,8-8-1 0 0,-2 6 108 0 0,0 0 0 0 0,25-12-1 0 0,-36 20-461 0 0,0 1 0 0 0,0 0-1 0 0,1 0 1 0 0,-1 0 0 0 0,0 0-1 0 0,1 1 1 0 0,-1 0 0 0 0,0-1-1 0 0,1 1 1 0 0,-1 0 0 0 0,0 1-1 0 0,1-1 1 0 0,-1 0 0 0 0,1 1-1 0 0,4 2 1 0 0,-2-2 5 0 0,0 1 0 0 0,-1 1 0 0 0,0-1 0 0 0,0 1 0 0 0,0 0 0 0 0,0 0 0 0 0,0 0 0 0 0,5 5 0 0 0,39 40 104 0 0,-35-35-118 0 0,-11-10-7 0 0,0 0 0 0 0,0-1 0 0 0,0 1 0 0 0,0 0 0 0 0,1-1 1 0 0,3 2-1 0 0,-5-3-16 0 0,0 0 1 0 0,0-1 0 0 0,0 1 0 0 0,0-1 0 0 0,0 0-1 0 0,0 1 1 0 0,0-1 0 0 0,0 0 0 0 0,0 0 0 0 0,1 0-1 0 0,-1-1 1 0 0,0 1 0 0 0,0 0 0 0 0,0-1 0 0 0,0 0-1 0 0,2 0 1 0 0,-1-1-32 0 0,1 1 1 0 0,-1-1-1 0 0,0 0 0 0 0,0 0 0 0 0,0 0 1 0 0,0-1-1 0 0,-1 1 0 0 0,1-1 1 0 0,0 1-1 0 0,-1-1 0 0 0,4-5 0 0 0,7-11-2725 0 0,-4 5-2665 0 0,6-8-3057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63 16128 0 0,'5'-9'1715'0'0,"35"-45"6335"0"0,-43 55-7634 0 0,1 0-341 0 0,0-1 0 0 0,0 1 0 0 0,0 0 0 0 0,1 0 0 0 0,-1 0 0 0 0,0 1 0 0 0,0-1 0 0 0,1 0 0 0 0,-1 1 0 0 0,0-1 0 0 0,1 1 0 0 0,-1-1 0 0 0,1 1 0 0 0,-2 2 0 0 0,-16 32 236 0 0,5-11-180 0 0,-17 29-86 0 0,-35 80 0 0 0,30-39 133 0 0,28-76-721 0 0,-5 12-354 0 0,3-10-3840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2760 0 0,'1'-2'207'0'0,"3"-3"-1077"0"0,10-14 1672 0 0,-11 14 715 0 0,1 1 1 0 0,0 0-1 0 0,0-1 0 0 0,6-3 1 0 0,-8 7-839 0 0,0-1 1 0 0,0 1 0 0 0,0 0 0 0 0,1 0-1 0 0,-1 0 1 0 0,0 0 0 0 0,1 0 0 0 0,-1 0-1 0 0,0 1 1 0 0,1-1 0 0 0,4 0 0 0 0,-5 1-478 0 0,1 0-1 0 0,-1 0 1 0 0,1 1 0 0 0,-1-1 0 0 0,1 1 0 0 0,-1-1 0 0 0,1 1 0 0 0,3 1-1 0 0,-2 1 66 0 0,0-1 0 0 0,0 1 0 0 0,-1-1 0 0 0,1 1 0 0 0,-1 0 0 0 0,1 1 0 0 0,-1-1 0 0 0,0 0 0 0 0,0 1 0 0 0,-1 0 0 0 0,1 0-1 0 0,-1 0 1 0 0,0 0 0 0 0,3 8 0 0 0,12 18 531 0 0,19 31-184 0 0,-3 2 0 0 0,27 70 0 0 0,-55-120-830 0 0,0-1 0 0 0,-1 1 1 0 0,0 0-1 0 0,-1 1 0 0 0,-1-1 0 0 0,0 0 0 0 0,-1 1 0 0 0,0 0 0 0 0,-1-1 0 0 0,-1 14 1 0 0,-4-10-1420 0 0,-3-5-76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17855 0 0,'0'0'1618'0'0,"3"0"-1332"0"0,175-7 4313 0 0,-144 5-4323 0 0,67 6 0 0 0,-63-2-396 0 0,-23-1-77 0 0,28 1-6526 0 0,-15-2-955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15952 0 0,'4'-5'1699'0'0,"-3"5"-1669"0"0,0-1 0 0 0,-1 0 0 0 0,1 0 0 0 0,0 0-1 0 0,0 0 1 0 0,1 1 0 0 0,-1-1 0 0 0,0 0-1 0 0,0 1 1 0 0,0-1 0 0 0,0 1 0 0 0,0 0-1 0 0,1-1 1 0 0,-1 1 0 0 0,0 0 0 0 0,0-1-1 0 0,1 1 1 0 0,-1 0 0 0 0,0 0 0 0 0,0 0-1 0 0,1 0 1 0 0,-1 0 0 0 0,0 1 0 0 0,0-1-1 0 0,3 1 1 0 0,-2-1 127 0 0,1 1 0 0 0,0 0 0 0 0,-1 0 1 0 0,1 0-1 0 0,-1 0 0 0 0,1 0 0 0 0,-1 0 0 0 0,1 1 0 0 0,-1-1 0 0 0,0 1 0 0 0,0 0 0 0 0,3 3 0 0 0,2 2 283 0 0,-3-2-195 0 0,0 0-1 0 0,0 0 0 0 0,0 1 1 0 0,0-1-1 0 0,-1 1 0 0 0,0 0 1 0 0,3 8-1 0 0,2 5 128 0 0,-5-13-257 0 0,-1 1 0 0 0,1-1 1 0 0,-1 1-1 0 0,-1 0 0 0 0,1-1 0 0 0,-1 1 0 0 0,1 10 0 0 0,2 52 461 0 0,-4-59-519 0 0,0-1 0 0 0,-1 0-1 0 0,0 0 1 0 0,0 0 0 0 0,-1 0-1 0 0,-3 9 1 0 0,2-6 30 0 0,-1-3-17 0 0,3-7 19 0 0,-8-6 14 0 0,7 2-106 0 0,1 1 1 0 0,0 0 0 0 0,-1-1 0 0 0,1 1 0 0 0,0-1 0 0 0,0 0 0 0 0,0 1 0 0 0,0-1 0 0 0,0 0 0 0 0,1 0 0 0 0,-1 0 0 0 0,0 1-1 0 0,1-1 1 0 0,-1 0 0 0 0,1 0 0 0 0,0 0 0 0 0,-1 0 0 0 0,1-4 0 0 0,0-6-32 0 0,3-22-1 0 0,-3 30 34 0 0,12-71-79 0 0,-11 66 76 0 0,1 0-1 0 0,-1 0 1 0 0,2 1-1 0 0,-1-1 1 0 0,1 1-1 0 0,0-1 1 0 0,7-11-1 0 0,0 3-7 0 0,1 0 0 0 0,17-21 0 0 0,-19 29 12 0 0,-1 1 0 0 0,2 0 0 0 0,-1 1 0 0 0,1 0 0 0 0,0 0 0 0 0,19-9 0 0 0,-13 8 0 0 0,-11 4 6 0 0,1 2 0 0 0,0-1-1 0 0,0 0 1 0 0,0 1 0 0 0,0 0 0 0 0,1 1-1 0 0,-1-1 1 0 0,1 1 0 0 0,7 0 0 0 0,-11 2-65 0 0,6 9 11 0 0,-10-5 31 0 0,0-4 7 0 0,0 8 1 0 0,0-6 9 0 0,1 0 0 0 0,-1 1-1 0 0,0-1 1 0 0,0 0 0 0 0,0 1 0 0 0,0-1-1 0 0,-1 0 1 0 0,1 0 0 0 0,-1 0 0 0 0,0 0-1 0 0,-2 3 1 0 0,-4 2-19 0 0,-3 6-36 0 0,-2-1-1 0 0,0 0 1 0 0,0-1-1 0 0,-1 0 0 0 0,-1-1 1 0 0,-17 9-1 0 0,32-18-24 0 0,0 1 72 0 0,0-1 1 0 0,0 0-1 0 0,1 1 0 0 0,-1-1 0 0 0,1 1 0 0 0,-1-1 0 0 0,1 0 0 0 0,0 0 0 0 0,0 1 1 0 0,0-1-1 0 0,0 0 0 0 0,0 0 0 0 0,0 0 0 0 0,0 0 0 0 0,1 0 0 0 0,3 3 0 0 0,-1-1-18 0 0,0-1 1 0 0,1 1-1 0 0,-1-1 0 0 0,1 0 0 0 0,6 2 0 0 0,4 4-5 0 0,17 14 195 0 0,-18-13 26 0 0,-1-1 1 0 0,17 9-1 0 0,-28-17-103 0 0,0 1 1 0 0,0 0-1 0 0,0-1 0 0 0,0 1 1 0 0,0 0-1 0 0,0 0 1 0 0,-1 0-1 0 0,1 0 0 0 0,-1 0 1 0 0,3 5-1 0 0,-3-6-24 0 0,-1 0-42 0 0,0 0-1 0 0,0 0 1 0 0,1-1 0 0 0,-1 1 0 0 0,0 0 0 0 0,0 0 0 0 0,0 0-1 0 0,0 0 1 0 0,0 0 0 0 0,0 0 0 0 0,-1 0 0 0 0,1 0-1 0 0,0 0 1 0 0,0 0 0 0 0,-1 0 0 0 0,1 0 0 0 0,0-1-1 0 0,-1 1 1 0 0,1 0 0 0 0,-1 0 0 0 0,0 1 0 0 0,-13 14 370 0 0,6-11-310 0 0,0 0-1 0 0,0-1 0 0 0,-1 0 1 0 0,1 0-1 0 0,-1-1 1 0 0,0 0-1 0 0,0-1 1 0 0,-18 3-1 0 0,-4-2 202 0 0,-40-1 0 0 0,69-2-282 0 0,-7-1-83 0 0,0 0-1 0 0,0 0 1 0 0,0-1-1 0 0,0 0 1 0 0,0-1 0 0 0,-13-4-1 0 0,19 5-146 0 0,-1 0-1 0 0,1 0 1 0 0,0 0-1 0 0,-1 0 0 0 0,1-1 1 0 0,0 1-1 0 0,0-1 1 0 0,-3-4-1 0 0,5 6-614 0 0,-1-1-1 0 0,1 0 0 0 0,0 0 0 0 0,-1 0 0 0 0,1 0 0 0 0,0 0 1 0 0,0 0-1 0 0,1 0 0 0 0,-2-3 0 0 0,1-7-6540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3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14192 0 0,'0'0'1290'0'0,"2"2"-1062"0"0,5 5 154 0 0,0 1 0 0 0,0-1 0 0 0,-1 1 0 0 0,0 1 0 0 0,-1-1 0 0 0,0 1 0 0 0,0 0 0 0 0,-1 0 0 0 0,0 0 0 0 0,4 13 0 0 0,2 15 1787 0 0,7 53 1 0 0,-12-63-1894 0 0,-3-9 334 0 0,-1 33 1 0 0,-1-43-400 0 0,0-6 637 0 0,1-3-840 0 0,0 0-1 0 0,-1 0 1 0 0,1 1 0 0 0,-1-1-1 0 0,1 0 1 0 0,-1 0-1 0 0,0 0 1 0 0,1 0 0 0 0,-1 0-1 0 0,0 0 1 0 0,1 0-1 0 0,-1 0 1 0 0,0 0 0 0 0,0-1-1 0 0,0 0 1 0 0,0-1 17 0 0,12-74 12 0 0,15-71 19 0 0,-21 119-56 0 0,-5 20 0 0 0,1 0 0 0 0,0 0 0 0 0,5-13 0 0 0,-1 4-13 0 0,-5 15 9 0 0,0-1-1 0 0,0 1 1 0 0,0-1-1 0 0,1 1 0 0 0,-1-1 1 0 0,1 1-1 0 0,0 0 1 0 0,0 0-1 0 0,0 0 1 0 0,0 0-1 0 0,0 0 1 0 0,4-3-1 0 0,2 2-5 0 0,-7 4 7 0 0,0 0 1 0 0,0 0-1 0 0,0 0 1 0 0,0 1-1 0 0,0-1 1 0 0,0 0-1 0 0,0 0 1 0 0,0 1 0 0 0,0-1-1 0 0,0 1 1 0 0,-1-1-1 0 0,1 1 1 0 0,0-1-1 0 0,0 1 1 0 0,0 0-1 0 0,-1-1 1 0 0,1 1-1 0 0,0 0 1 0 0,0 0 0 0 0,1 2-3 0 0,3 1 17 0 0,0 1 0 0 0,-1 0 1 0 0,0 0-1 0 0,0 1 0 0 0,0-1 0 0 0,4 10 0 0 0,14 37 158 0 0,-17-37-90 0 0,4 21 1 0 0,0 0 9 0 0,-1-8-184 0 0,-1 0 0 0 0,-2 0 0 0 0,0 0 0 0 0,-2 1 0 0 0,-1 0 0 0 0,-4 54 0 0 0,2-79 63 0 0,0-1-299 0 0,-1 0-1 0 0,1 1 1 0 0,-1-1-1 0 0,1 1 1 0 0,-1-1-1 0 0,0 0 1 0 0,0 0-1 0 0,-1 1 1 0 0,-2 4-1 0 0,-4 1-1357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8:49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6448 0 0,'0'0'15319'0'0,"1"0"-14348"0"0,10 6 346 0 0,0-1-1 0 0,19 5 1 0 0,14 8 50 0 0,-20-7-911 0 0,-15-8-327 0 0,0 2 1 0 0,-1-1-1 0 0,13 9 0 0 0,-18-11-118 0 0,-1 0-1 0 0,1-1 0 0 0,-1 1 0 0 0,1-1 0 0 0,5 2 0 0 0,11 6 20 0 0,-13-5-30 0 0,1 0 0 0 0,-1-1 0 0 0,15 6 0 0 0,16 7 0 0 0,-31-11 46 0 0,1-1 0 0 0,0-1 0 0 0,11 5 0 0 0,-9-6-4858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16847 0 0,'0'0'1522'0'0,"1"1"-1250"0"0,5 0-142 0 0,0 0-1 0 0,0 0 1 0 0,1 0 0 0 0,-1-1 0 0 0,0 0 0 0 0,0 0 0 0 0,0-1 0 0 0,7-1-1 0 0,17 0 1087 0 0,-2 1-234 0 0,44-9 0 0 0,-2 1-702 0 0,-44 5-371 0 0,-7 1-1325 0 0,1 2-3637 0 0,3 1-2128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26 105 6912 0 0,'0'0'528'0'0,"-1"2"113"0"0,-2 1 539 0 0,1 0 0 0 0,0 0 0 0 0,0 1 0 0 0,1-1-1 0 0,-1 0 1 0 0,0 1 0 0 0,0 4 0 0 0,0-1 388 0 0,0 0 0 0 0,-1 16 0 0 0,2 0-175 0 0,3 31 0 0 0,-2-54-1386 0 0,2 18 106 0 0,0 0 0 0 0,2-1 0 0 0,0 1 0 0 0,1-1 1 0 0,1 0-1 0 0,0 0 0 0 0,2 0 0 0 0,0-1 1 0 0,0 0-1 0 0,1-1 0 0 0,15 18 0 0 0,-12-15-95 0 0,27 28 0 0 0,-34-41-15 0 0,0 0 1 0 0,-1-1-1 0 0,2 0 0 0 0,-1 0 1 0 0,1 0-1 0 0,-1-1 0 0 0,1 0 0 0 0,0 0 1 0 0,0 0-1 0 0,8 2 0 0 0,-9-4-1 0 0,1 0 0 0 0,-1 0 0 0 0,1 0 0 0 0,-1 0 0 0 0,0-1 0 0 0,1 0 0 0 0,7-1 0 0 0,-10 1 1 0 0,0-1 1 0 0,0 0-1 0 0,-1 0 0 0 0,1 0 0 0 0,0 0 0 0 0,0 0 1 0 0,-1 0-1 0 0,1-1 0 0 0,-1 0 0 0 0,1 1 0 0 0,-1-1 1 0 0,1 0-1 0 0,-1 0 0 0 0,3-4 0 0 0,5-6 50 0 0,-1 0-1 0 0,0-1 1 0 0,-1 0-1 0 0,0-1 1 0 0,-1 1 0 0 0,9-28-1 0 0,2-7 106 0 0,-12 32-79 0 0,0 0 0 0 0,-1 0 0 0 0,0-1-1 0 0,3-27 1 0 0,-7 30-37 0 0,0-1 0 0 0,-1 1-1 0 0,0 0 1 0 0,-1 0 0 0 0,-5-22 0 0 0,2 18-25 0 0,0-1 1 0 0,-2 1-1 0 0,-1 1 1 0 0,-8-18-1 0 0,13 30-86 0 0,0 1 0 0 0,-1 0 0 0 0,0-1-1 0 0,0 1 1 0 0,0 0 0 0 0,0 1-1 0 0,-1-1 1 0 0,1 0 0 0 0,-1 1-1 0 0,0 0 1 0 0,0 0 0 0 0,0 0-1 0 0,0 0 1 0 0,-1 1 0 0 0,1 0-1 0 0,-1 0 1 0 0,0 0 0 0 0,1 0 0 0 0,-1 1-1 0 0,-8-2 1 0 0,2 1-467 0 0,0 2 0 0 0,0-1 1 0 0,0 1-1 0 0,-15 2 0 0 0,20-1-277 0 0,1 0 1 0 0,-1 1-1 0 0,-9 3 1 0 0,9-2-565 0 0,1-1 0 0 0,-1 1 0 0 0,1 1 0 0 0,-5 3 0 0 0,-6 4-4491 0 0</inkml:trace>
  <inkml:trace contextRef="#ctx0" brushRef="#br0" timeOffset="1">177 215 8752 0 0,'1'2'673'0'0,"2"1"-586"0"0,0 1 1 0 0,0-1-1 0 0,1 0 0 0 0,-1 0 1 0 0,1-1-1 0 0,7 5 0 0 0,2 2 1410 0 0,4 4 1186 0 0,-7-6-1374 0 0,0 0 1 0 0,-1 1-1 0 0,1 0 1 0 0,8 11-1 0 0,43 48 2998 0 0,-13-16-2764 0 0,-29-32-1194 0 0,-14-15-246 0 0,-1 0 0 0 0,0 0 0 0 0,0 0 0 0 0,7 10-1 0 0,-3-2-57 0 0,0-1-1 0 0,1 0 1 0 0,0-1-1 0 0,0 0 1 0 0,15 11-1 0 0,-15-13-151 0 0,4 4-1434 0 0,-4-5-4731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 3224 0 0,'-2'-1'240'0'0,"2"0"33"0"0,-1 0 1 0 0,0 0-1 0 0,0 1 0 0 0,0-1 1 0 0,1 0-1 0 0,-1 1 0 0 0,0-1 1 0 0,0 1-1 0 0,0-1 0 0 0,0 1 1 0 0,0-1-1 0 0,0 1 0 0 0,0 0 1 0 0,0-1-1 0 0,0 1 0 0 0,0 0 1 0 0,0 0-1 0 0,0 0 0 0 0,0 0 0 0 0,0 0 1 0 0,0 0-1 0 0,-1 0 0 0 0,1 0 1 0 0,-1 1-1 0 0,0-1 252 0 0,0 1-1 0 0,0 0 0 0 0,0 1 1 0 0,0-1-1 0 0,0 0 1 0 0,0 1-1 0 0,0-1 0 0 0,1 1 1 0 0,-1-1-1 0 0,1 1 1 0 0,-3 2-1 0 0,-15 27 3713 0 0,5-1-3571 0 0,12-25-1106 0 0,-3 8 683 0 0,0 1-1 0 0,1 0 1 0 0,1 1 0 0 0,0-1 0 0 0,1 0 0 0 0,0 1-1 0 0,1 0 1 0 0,1-1 0 0 0,1 1 0 0 0,2 19 0 0 0,3 3 168 0 0,2 0 1 0 0,22 66-1 0 0,-14-64-347 0 0,1-1 1 0 0,34 54-1 0 0,-46-83-398 0 0,0-2 0 0 0,1 1 0 0 0,0-1 0 0 0,0 1 0 0 0,0-2 0 0 0,1 1 0 0 0,11 8 0 0 0,3-2-1170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2:4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10592 0 0,'4'2'316'0'0,"1"0"0"0"0,0 0 1 0 0,-1 1-1 0 0,0 0 0 0 0,0 0 1 0 0,0 0-1 0 0,0 0 1 0 0,0 0-1 0 0,3 5 0 0 0,-1 0 1636 0 0,0 0 0 0 0,0 0 0 0 0,6 14 0 0 0,-4-7-452 0 0,-4-8-977 0 0,0 0 0 0 0,-1 0 0 0 0,0 0 0 0 0,3 9 0 0 0,3 17 877 0 0,11 45 377 0 0,-14-38-1386 0 0,-1-1 0 0 0,-2 1 0 0 0,-2 0-1 0 0,-2-1 1 0 0,-1 1 0 0 0,-9 46 0 0 0,4-46-244 0 0,-2-1 0 0 0,-1 0 1 0 0,-2-1-1 0 0,-22 47 0 0 0,5-28-776 0 0,-2-2 1 0 0,-3-1-1 0 0,-2-1 1 0 0,-2-2-1 0 0,-3-2 1 0 0,-55 53-1 0 0,56-66-747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3:0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11520 0 0,'0'0'8534'0'0,"1"1"-7646"0"0,3 1-759 0 0,-1 0-1 0 0,1 0 1 0 0,-1 0-1 0 0,0 1 1 0 0,0-1-1 0 0,0 1 1 0 0,0 0-1 0 0,0 0 1 0 0,-1 0-1 0 0,1 0 1 0 0,-1 0-1 0 0,0 1 1 0 0,0-1-1 0 0,0 1 1 0 0,-1-1-1 0 0,1 1 1 0 0,1 6-1 0 0,5 25 371 0 0,1-2-321 0 0,-1 2 0 0 0,-2-1 0 0 0,3 56 0 0 0,-9-88-45 0 0,0-5-66 0 0,1-12-45 0 0,1 1 0 0 0,5-22 0 0 0,0 1-71 0 0,6-24-6 0 0,37-106 1 0 0,-36 124 47 0 0,-13 36 31 0 0,1-1 0 0 0,0 1-1 0 0,1-1 1 0 0,-1 1 0 0 0,1 0-1 0 0,0 0 1 0 0,0 0 0 0 0,7-7 0 0 0,-9 10 66 0 0,0 2-85 0 0,-1 0 0 0 0,1-1 0 0 0,-1 1-1 0 0,1 0 1 0 0,-1 0 0 0 0,1-1 0 0 0,0 1 0 0 0,-1 0-1 0 0,1 0 1 0 0,-1 0 0 0 0,1 0 0 0 0,-1-1 0 0 0,1 1-1 0 0,0 0 1 0 0,-1 0 0 0 0,1 0 0 0 0,-1 1 0 0 0,1-1-1 0 0,0 0 1 0 0,-1 0 0 0 0,1 0 0 0 0,-1 0 0 0 0,1 0-1 0 0,-1 1 1 0 0,1-1 0 0 0,0 0 0 0 0,-1 0 0 0 0,1 1-1 0 0,-1-1 1 0 0,1 1 0 0 0,-1-1 0 0 0,0 0 0 0 0,1 1-1 0 0,0 0 1 0 0,14 16 115 0 0,-9-8-85 0 0,0 1 0 0 0,-1-1 1 0 0,0 1-1 0 0,0 0 0 0 0,4 17 0 0 0,10 54 327 0 0,-7-25-235 0 0,-4-17-298 0 0,-2-1-1 0 0,-2 1 1 0 0,-1 0-1 0 0,-2 0 0 0 0,-4 40 1 0 0,-3-47-747 0 0,1-7-1771 0 0,2-14 913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3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6448 0 0,'3'0'13383'0'0,"1"0"-12797"0"0,9 0 564 0 0,0 0 0 0 0,-1 1-1 0 0,1 1 1 0 0,18 3 0 0 0,-22-3-975 0 0,1 0-1 0 0,13 1 1 0 0,11 1-1055 0 0,-7-3-2563 0 0,-14-1-4756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3:0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3 227 18575 0 0,'0'0'1859'0'0,"0"8"-1686"0"0,-1 47 1471 0 0,0 28 1070 0 0,3-35-2080 0 0,-1-18-352 0 0,1-1 0 0 0,9 48 0 0 0,-11-69-271 0 0,0-7-12 0 0,0 0 0 0 0,0 0 0 0 0,0 0 0 0 0,0 0 0 0 0,0-1 0 0 0,0 1 0 0 0,0 0 0 0 0,0 0 0 0 0,0 0 0 0 0,0 0 0 0 0,1-1 0 0 0,-1 1 0 0 0,0 0 0 0 0,1 0 0 0 0,-1 0 0 0 0,0-1 0 0 0,1 1 0 0 0,0 1 0 0 0,-1-3-22 0 0,0-1 1 0 0,0 1 0 0 0,0 0 0 0 0,0 0 0 0 0,0 0 0 0 0,1 0 0 0 0,-1-1 0 0 0,0 1 0 0 0,1 0 0 0 0,-1 0 0 0 0,1-1 0 0 0,1-3-31 0 0,1-6 2 0 0,-1 1-1 0 0,-1 0 1 0 0,0 0 0 0 0,0-12-1 0 0,1-20-51 0 0,4-2 33 0 0,18-99 50 0 0,-16 104-18 0 0,11-44-31 0 0,-11 54 71 0 0,12-35-20 0 0,-18 59 44 0 0,0-1 1 0 0,1 1-1 0 0,-1 0 0 0 0,1 0 1 0 0,0 0-1 0 0,1 0 0 0 0,0 1 1 0 0,6-7-1 0 0,-10 10-16 0 0,1 1-1 0 0,0-1 1 0 0,-1 1 0 0 0,1 0-1 0 0,-1-1 1 0 0,1 1-1 0 0,0 0 1 0 0,-1 0 0 0 0,1 0-1 0 0,0-1 1 0 0,-1 1-1 0 0,1 0 1 0 0,0 0 0 0 0,-1 0-1 0 0,1 0 1 0 0,0 0-1 0 0,-1 0 1 0 0,1 0 0 0 0,0 0-1 0 0,0 0 1 0 0,-1 1-1 0 0,1-1 1 0 0,-1 0 0 0 0,1 0-1 0 0,0 1 1 0 0,-1-1-1 0 0,1 0 1 0 0,0 1 0 0 0,-1-1-1 0 0,1 0 1 0 0,0 2 0 0 0,1-1 8 0 0,0 1 1 0 0,0 0 0 0 0,0 0 0 0 0,0 0 0 0 0,0 1 0 0 0,2 3 0 0 0,0 2 38 0 0,0 1 0 0 0,-1-1 1 0 0,0 1-1 0 0,0 0 0 0 0,1 12 0 0 0,5 48 242 0 0,9 119 99 0 0,-17-160-368 0 0,-4 28 0 0 0,1 3-196 0 0,-7 51-1125 0 0,2-83-124 0 0,1-10-5370 0 0</inkml:trace>
  <inkml:trace contextRef="#ctx0" brushRef="#br0" timeOffset="1">40 353 16991 0 0,'0'0'2694'0'0,"1"-1"-1752"0"0,13-2 42 0 0,1 0-1 0 0,-1 1 1 0 0,0 0-1 0 0,21 1 1 0 0,22-3-200 0 0,-46 3-721 0 0,-1 1 1 0 0,14 1-1 0 0,-14-1-878 0 0,1 0-1 0 0,12-1 1 0 0,-10-2-451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3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20559 0 0,'0'8'996'0'0,"0"-2"-719"0"0,0 4-81 0 0,0-1 1 0 0,1 1 0 0 0,0-1 0 0 0,2 10-1 0 0,1 1 259 0 0,0 1 0 0 0,0 25-1 0 0,2 12 1277 0 0,1 18-803 0 0,-7-42-554 0 0,-1-29-245 0 0,1 1-1 0 0,0 0 1 0 0,0 0 0 0 0,1 10-1 0 0,0-9 102 0 0,1-15-132 0 0,-1 4-98 0 0,6-14 0 0 0,-2 1 0 0 0,7-34 0 0 0,7-54 0 0 0,-11 65 0 0 0,21-56 0 0 0,-14 47 0 0 0,-6 23 0 0 0,1 1 0 0 0,15-30 0 0 0,-25 54 0 0 0,1 0 0 0 0,0 0 0 0 0,-1 0 0 0 0,1 0 0 0 0,0 0 0 0 0,0 0 0 0 0,0 1 0 0 0,0-1 0 0 0,0 0 0 0 0,0 0 0 0 0,0 1 0 0 0,0-1 0 0 0,0 0 0 0 0,0 1 0 0 0,0-1 0 0 0,0 1 0 0 0,0-1 0 0 0,0 1 0 0 0,0 0 0 0 0,1 0 0 0 0,-1-1 0 0 0,0 1 0 0 0,0 0 0 0 0,0 0 0 0 0,1 0 0 0 0,-1 0 0 0 0,0 0 0 0 0,0 0 0 0 0,1 1 0 0 0,-1-1 0 0 0,0 0 0 0 0,0 1 0 0 0,0-1 0 0 0,0 0 0 0 0,0 1 0 0 0,1 0 0 0 0,-1-1 0 0 0,0 1 0 0 0,0 0 0 0 0,0-1 0 0 0,-1 1 0 0 0,1 0 0 0 0,0 0 0 0 0,0 0 0 0 0,0 0 0 0 0,0 0 0 0 0,-1 0 0 0 0,1 0 0 0 0,-1 0 0 0 0,2 2 0 0 0,3 9 37 0 0,0 0-1 0 0,-1 0 1 0 0,0 1 0 0 0,-1-1-1 0 0,3 26 1 0 0,2 4 52 0 0,-1 0 100 0 0,3 76-1 0 0,-6-49-186 0 0,-4-56-30 0 0,0 0 0 0 0,-1 0 1 0 0,-2 15-1 0 0,-2 26-348 0 0,5-51 28 0 0,0 0-1 0 0,0 0 1 0 0,0 0-1 0 0,-1 1 1 0 0,1-1-1 0 0,-1 0 1 0 0,0 0-1 0 0,0 0 1 0 0,-3 6-1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00:03:0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20735 0 0,'0'0'1878'0'0,"2"0"-1545"0"0,4 3 156 0 0,1-1 0 0 0,0-1 0 0 0,0 1 0 0 0,0-1 0 0 0,0 0 0 0 0,12-1 0 0 0,46-4 1657 0 0,-37 1-1566 0 0,-3-1-251 0 0,-19 3-423 0 0,1 0 0 0 0,-1 0 0 0 0,0 1 0 0 0,0-1 0 0 0,0 1 1 0 0,1 1-1 0 0,-1-1 0 0 0,12 4 0 0 0,-4-1-2366 0 0,3-3-7012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8:49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 2760 0 0,'0'0'16070'0'0,"-3"8"-13421"0"0,2-7-2528 0 0,1 0 0 0 0,-1-1 0 0 0,1 1 0 0 0,-1 0 0 0 0,1 0 0 0 0,-1-1-1 0 0,0 1 1 0 0,1 0 0 0 0,-1-1 0 0 0,0 1 0 0 0,0-1 0 0 0,1 1 0 0 0,-1-1-1 0 0,0 1 1 0 0,0-1 0 0 0,-1 1 0 0 0,1 0 30 0 0,0 0 0 0 0,0 0 1 0 0,1 0-1 0 0,-1 0 0 0 0,0 0 0 0 0,0 0 0 0 0,1 0 1 0 0,-1 0-1 0 0,1 1 0 0 0,-1-1 0 0 0,1 0 0 0 0,-1 3 1 0 0,0-1 130 0 0,-2 3 111 0 0,1 0-1 0 0,0 1 1 0 0,-3 11 0 0 0,-1 5 109 0 0,-4 23 152 0 0,2-6-455 0 0,7-33-163 0 0,-1 1-1 0 0,0 15 0 0 0,0 0-10 0 0,-3 19-41 0 0,1 4-360 0 0,4-44 47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8:50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52 3680 0 0,'0'0'2005'0'0,"12"4"5944"0"0,17-4 488 0 0,-29 1-8357 0 0,3 4-48 0 0,7 19 144 0 0,-9-15-176 0 0,-1-9 0 0 0,0 1 0 0 0,0-1 0 0 0,0 0 0 0 0,0 1 0 0 0,-1-1 0 0 0,1 0 0 0 0,0 1 0 0 0,0-1 0 0 0,-1 0 0 0 0,1 1 0 0 0,0-1 0 0 0,0 0 0 0 0,-1 0 0 0 0,1 1 0 0 0,0-1 0 0 0,-1 0 0 0 0,1 0 0 0 0,0 0 0 0 0,-1 0 0 0 0,1 1 0 0 0,-1-1 0 0 0,0 0 0 0 0,-10-2 0 0 0,10 2 0 0 0,-1 0 0 0 0,1 0 0 0 0,0-1 0 0 0,0 1 0 0 0,0 0 0 0 0,0 0 0 0 0,0-1 0 0 0,0 1 0 0 0,0-1 0 0 0,1 1 0 0 0,-1-1 0 0 0,0 1 0 0 0,0-1 0 0 0,0 0 0 0 0,0 0 0 0 0,1 1 0 0 0,-1-1 0 0 0,0 0 0 0 0,0 0 0 0 0,1 0 0 0 0,-1 1 0 0 0,1-1 0 0 0,-1 0 0 0 0,1 0 0 0 0,-1 0 0 0 0,1 0 0 0 0,-1-2 0 0 0,1 2 0 0 0,-1 0 0 0 0,1 0 0 0 0,0 0 0 0 0,0 0 0 0 0,-1 0 0 0 0,1 0 0 0 0,0 0 0 0 0,0 0 0 0 0,0-1 0 0 0,0 1 0 0 0,0 0 0 0 0,0 0 0 0 0,0 0 0 0 0,0 0 0 0 0,1 0 0 0 0,-1 0 0 0 0,0 0 0 0 0,1 0 0 0 0,-1 0 0 0 0,1 0 0 0 0,-1 0 0 0 0,1 0 0 0 0,-1 0 0 0 0,1 1 0 0 0,-1-1 0 0 0,1 0 0 0 0,0 0 0 0 0,0 0 0 0 0,-1 1 0 0 0,2-2 0 0 0,3-3 0 0 0,12-12 0 0 0,-4 3 15 0 0,-13 14 156 0 0,1-1-137 0 0,1 1 1 0 0,-1-1-1 0 0,0 0 1 0 0,0 1 0 0 0,0-1-1 0 0,0 1 1 0 0,1 0-1 0 0,-1-1 1 0 0,0 1-1 0 0,1 0 1 0 0,-1 0 0 0 0,0 0-1 0 0,0 0 1 0 0,3 0-1 0 0,0-1 25 0 0,-2 0-43 0 0,-1 1 1 0 0,1-1-1 0 0,-1 1 1 0 0,1 0-1 0 0,-1 0 1 0 0,1-1-1 0 0,-1 1 1 0 0,1 0-1 0 0,-1 0 1 0 0,1 1-1 0 0,-1-1 1 0 0,1 0-1 0 0,-1 0 1 0 0,1 1-1 0 0,-1-1 1 0 0,2 1-1 0 0,-2 0-15 0 0,-1-1 0 0 0,1 0 0 0 0,-1 1 0 0 0,1-1 0 0 0,-1 1 0 0 0,1-1 0 0 0,-1 0 0 0 0,1 1-1 0 0,-1-1 1 0 0,0 1 0 0 0,1-1 0 0 0,-1 1 0 0 0,0-1 0 0 0,1 1 0 0 0,-1 0 0 0 0,0-1 0 0 0,0 1 0 0 0,1-1 0 0 0,-1 1 0 0 0,0 0 0 0 0,0-1 0 0 0,0 1 0 0 0,0-1 0 0 0,0 1 0 0 0,0 0-1 0 0,0 0 1 0 0,-1 16 387 0 0,0-14-391 0 0,0 0 0 0 0,-1 0 0 0 0,1 0 0 0 0,0 0 0 0 0,-1-1 0 0 0,0 1 0 0 0,1 0-1 0 0,-1-1 1 0 0,0 0 0 0 0,0 1 0 0 0,-5 3 0 0 0,-9 13-317 0 0,15-18 237 0 0,-16 7-245 0 0,8-6 328 0 0,1-4 0 0 0,-13-5-1 0 0,20 7 2 0 0,1-1 0 0 0,-1 1 0 0 0,1 0 0 0 0,-1 0-1 0 0,1 0 1 0 0,-1-1 0 0 0,1 1 0 0 0,-1 0-1 0 0,1 0 1 0 0,-1-1 0 0 0,1 1 0 0 0,-1-1-1 0 0,1 1 1 0 0,0 0 0 0 0,-1-1 0 0 0,1 1-1 0 0,-1-1 1 0 0,1 1 0 0 0,0-1 0 0 0,0 1-1 0 0,-1-1 1 0 0,1 1 0 0 0,-1-2 0 0 0,-5-6 46 0 0,6 7-29 0 0,-1 0 0 0 0,0 0 0 0 0,0 1 0 0 0,1-1 0 0 0,-1 0 0 0 0,1 0 0 0 0,-1 0 1 0 0,1 0-1 0 0,-1 0 0 0 0,1 0 0 0 0,-1 0 0 0 0,1 0 0 0 0,0 0 0 0 0,-1 0 0 0 0,1 0 0 0 0,0 0 0 0 0,0 0 0 0 0,0 0 0 0 0,0 0 0 0 0,0 0 0 0 0,0 0 0 0 0,0-1 0 0 0,0 1 0 0 0,1 0 0 0 0,-1 0 0 0 0,0 0 0 0 0,1 0 0 0 0,-1 0 0 0 0,0 0 0 0 0,1 0 0 0 0,-1 0 0 0 0,2-1 0 0 0,4-10 236 0 0,-6 11-247 0 0,1 0 1 0 0,-1-1-1 0 0,1 1 1 0 0,0 0-1 0 0,-1 0 0 0 0,1 0 1 0 0,0 0-1 0 0,0-1 1 0 0,0 1-1 0 0,-1 0 1 0 0,1 0-1 0 0,0 1 1 0 0,0-1-1 0 0,0 0 0 0 0,1 0 1 0 0,0-1-1 0 0,0 2 68 0 0,-2-1-48 0 0,1 0 0 0 0,0 0 0 0 0,-1 0 0 0 0,1 1 0 0 0,0-1-1 0 0,0 0 1 0 0,0 0 0 0 0,-1 1 0 0 0,1-1 0 0 0,0 0 0 0 0,0 1 0 0 0,0-1 0 0 0,0 1 0 0 0,0-1 0 0 0,0 1 0 0 0,0 0 0 0 0,0-1-1 0 0,0 1 1 0 0,1 0 0 0 0,0 0 0 0 0,13 6-8 0 0,-13-4-19 0 0,0 1-3 0 0,-1-2 3 0 0,7 5 0 0 0,-7 0 0 0 0,-3 5 0 0 0,2-6 0 0 0,0-1 0 0 0,0 0 0 0 0,-1 0 0 0 0,0 0 0 0 0,0 1 0 0 0,0-1 0 0 0,-3 5 0 0 0,4-8 0 0 0,-1 0 0 0 0,1 0 0 0 0,0 0 0 0 0,0 0 0 0 0,-1 0 0 0 0,1 0 0 0 0,0 0 0 0 0,0 0 0 0 0,0 0 0 0 0,0 0 0 0 0,0 2 0 0 0,1 4 0 0 0,-4 3-14 0 0,1-6-18 0 0,2-3 26 0 0,0-1 0 0 0,0 1 0 0 0,-1 0 0 0 0,1 0 0 0 0,0 0 0 0 0,-1 0 0 0 0,1 0 0 0 0,-1-1 0 0 0,1 1 0 0 0,-1 0 1 0 0,1 0-1 0 0,-1-1 0 0 0,1 1 0 0 0,-1 0 0 0 0,-1 0 0 0 0,-5 2 6 0 0,6-3 1 0 0,0 0 0 0 0,1 0 1 0 0,-1 1-1 0 0,1-1 0 0 0,-1 0 0 0 0,0 0 1 0 0,1 0-1 0 0,-1 0 0 0 0,0 0 0 0 0,1 0 1 0 0,-1 0-1 0 0,0 0 0 0 0,1 0 1 0 0,-1 0-1 0 0,0 0 0 0 0,1 0 0 0 0,-1 0 1 0 0,0-1-1 0 0,1 1 0 0 0,-1 0 0 0 0,0 0 1 0 0,1-1-1 0 0,-1 1 0 0 0,1 0 0 0 0,-1-1 1 0 0,1 1-1 0 0,-1-1 0 0 0,1 1 0 0 0,-1-1 1 0 0,1 1-1 0 0,-1-1 0 0 0,1 1 0 0 0,-1-1 1 0 0,1 1-1 0 0,0-1 0 0 0,0 1 0 0 0,-1-1 1 0 0,1 0-1 0 0,-1-1 3 0 0,-7-15-4 0 0,7 3 0 0 0,3 11 0 0 0,-1 1 0 0 0,1-4 0 0 0,0 1 0 0 0,0 0 0 0 0,0 0 0 0 0,6-9 0 0 0,-1 7-10 0 0,-4 6-12 0 0,-1 0 0 0 0,7-10 12 0 0,-5 2 0 0 0,-4 9 10 0 0,1-1 0 0 0,-1 1 0 0 0,0 0-1 0 0,0 0 1 0 0,0 0 0 0 0,1-1 0 0 0,-1 1 0 0 0,0 0 0 0 0,0 0 0 0 0,1 0 0 0 0,-1 0 0 0 0,0 0 0 0 0,0 0 0 0 0,1 0 0 0 0,-1-1 0 0 0,0 1 0 0 0,0 0 0 0 0,1 0 0 0 0,-1 0 0 0 0,0 0 0 0 0,1 0 0 0 0,-1 0 0 0 0,0 0 0 0 0,0 0 0 0 0,1 0 0 0 0,-1 0 0 0 0,1 1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8:51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0 8984 0 0,'0'0'14727'0'0,"0"2"-14431"0"0,0 1-216 0 0,0 0 0 0 0,1 0 0 0 0,-1 0 0 0 0,1-1 0 0 0,-1 1 0 0 0,1 0 0 0 0,0 0 0 0 0,2 4 0 0 0,2 14 570 0 0,-3-12-391 0 0,1 4-145 0 0,0-1 1 0 0,1 0 0 0 0,1 0 0 0 0,9 20 0 0 0,-9-23-79 0 0,-1 1 0 0 0,5 15 0 0 0,4 9 13 0 0,-9-26-49 0 0,-2-1 0 0 0,1 1 0 0 0,3 16 0 0 0,-5-16 0 0 0,1-1 0 0 0,0 1 0 0 0,6 12 0 0 0,-4-11 0 0 0,-1-3 0 0 0,-2 4 0 0 0,-1-3 24 0 0,0-6-3 0 0,0 0-1 0 0,0 1 0 0 0,0-1 1 0 0,0 0-1 0 0,-1 0 0 0 0,1 0 1 0 0,0 0-1 0 0,-1 0 0 0 0,1 0 0 0 0,0 0 1 0 0,-1-1-1 0 0,1 1 0 0 0,-1 0 1 0 0,1 0-1 0 0,-1 0 0 0 0,0 0 1 0 0,1 0-1 0 0,-1-1 0 0 0,0 1 1 0 0,0 0-1 0 0,0 0 0 0 0,-20 8 274 0 0,12-6-123 0 0,-41 21 125 0 0,2-5-205 0 0,26-10-74 0 0,-43 23 1 0 0,29-13-304 0 0,-4 5-1072 0 0,38-23 1065 0 0,1 0 0 0 0,0 0-1 0 0,0 0 1 0 0,0 0 0 0 0,0 0 0 0 0,0 0 0 0 0,0 0 0 0 0,0 0 0 0 0,0 0 0 0 0,0 1 0 0 0,0-1 0 0 0,0 2 0 0 0,-4 8-7906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8:52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0 5064 0 0,'0'0'18527'0'0,"9"15"-16455"0"0,12 34-1533 0 0,-18-40-432 0 0,1 1 0 0 0,0 0 0 0 0,1-1 0 0 0,0 0 0 0 0,0 0 0 0 0,10 12 0 0 0,-4-7-75 0 0,13 19 0 0 0,-6-4-32 0 0,0 1 11 0 0,-17-29 1 0 0,-1 1-1 0 0,1-1 1 0 0,-1 1 0 0 0,0 0 0 0 0,1-1-1 0 0,-1 1 1 0 0,0 0 0 0 0,0-1 0 0 0,0 1-1 0 0,0 0 1 0 0,0-1 0 0 0,0 1 0 0 0,0-1 0 0 0,-1 1-1 0 0,1 0 1 0 0,-1 1 0 0 0,-2 8 11 0 0,2-10-15 0 0,1 1 1 0 0,-1 0 0 0 0,0 0-1 0 0,1 0 1 0 0,-1-1 0 0 0,0 1-1 0 0,0 0 1 0 0,0-1 0 0 0,0 1-1 0 0,0-1 1 0 0,-1 1 0 0 0,1-1-1 0 0,-3 3 1 0 0,1-1 16 0 0,0-1 0 0 0,0 1 0 0 0,0-1 0 0 0,0 0 0 0 0,-1 0 0 0 0,1 0 0 0 0,-1 0 0 0 0,1 0 0 0 0,-1-1 0 0 0,-5 2 0 0 0,-42 7 219 0 0,24-5-137 0 0,-65 15 149 0 0,8-5-181 0 0,71-14-100 0 0,11-1-97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08:50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52 3680 0 0,'0'0'2005'0'0,"12"4"5944"0"0,17-4 488 0 0,-29 1-8357 0 0,3 4-48 0 0,7 19 144 0 0,-9-15-176 0 0,-1-9 0 0 0,0 1 0 0 0,0-1 0 0 0,0 0 0 0 0,0 1 0 0 0,-1-1 0 0 0,1 0 0 0 0,0 1 0 0 0,0-1 0 0 0,-1 0 0 0 0,1 1 0 0 0,0-1 0 0 0,0 0 0 0 0,-1 0 0 0 0,1 1 0 0 0,0-1 0 0 0,-1 0 0 0 0,1 0 0 0 0,0 0 0 0 0,-1 0 0 0 0,1 1 0 0 0,-1-1 0 0 0,0 0 0 0 0,-10-2 0 0 0,10 2 0 0 0,-1 0 0 0 0,1 0 0 0 0,0-1 0 0 0,0 1 0 0 0,0 0 0 0 0,0 0 0 0 0,0-1 0 0 0,0 1 0 0 0,0-1 0 0 0,1 1 0 0 0,-1-1 0 0 0,0 1 0 0 0,0-1 0 0 0,0 0 0 0 0,0 0 0 0 0,1 1 0 0 0,-1-1 0 0 0,0 0 0 0 0,0 0 0 0 0,1 0 0 0 0,-1 1 0 0 0,1-1 0 0 0,-1 0 0 0 0,1 0 0 0 0,-1 0 0 0 0,1 0 0 0 0,-1-2 0 0 0,1 2 0 0 0,-1 0 0 0 0,1 0 0 0 0,0 0 0 0 0,0 0 0 0 0,-1 0 0 0 0,1 0 0 0 0,0 0 0 0 0,0 0 0 0 0,0-1 0 0 0,0 1 0 0 0,0 0 0 0 0,0 0 0 0 0,0 0 0 0 0,0 0 0 0 0,1 0 0 0 0,-1 0 0 0 0,0 0 0 0 0,1 0 0 0 0,-1 0 0 0 0,1 0 0 0 0,-1 0 0 0 0,1 0 0 0 0,-1 0 0 0 0,1 1 0 0 0,-1-1 0 0 0,1 0 0 0 0,0 0 0 0 0,0 0 0 0 0,-1 1 0 0 0,2-2 0 0 0,3-3 0 0 0,12-12 0 0 0,-4 3 15 0 0,-13 14 156 0 0,1-1-137 0 0,1 1 1 0 0,-1-1-1 0 0,0 0 1 0 0,0 1 0 0 0,0-1-1 0 0,0 1 1 0 0,1 0-1 0 0,-1-1 1 0 0,0 1-1 0 0,1 0 1 0 0,-1 0 0 0 0,0 0-1 0 0,0 0 1 0 0,3 0-1 0 0,0-1 25 0 0,-2 0-43 0 0,-1 1 1 0 0,1-1-1 0 0,-1 1 1 0 0,1 0-1 0 0,-1 0 1 0 0,1-1-1 0 0,-1 1 1 0 0,1 0-1 0 0,-1 0 1 0 0,1 1-1 0 0,-1-1 1 0 0,1 0-1 0 0,-1 0 1 0 0,1 1-1 0 0,-1-1 1 0 0,2 1-1 0 0,-2 0-15 0 0,-1-1 0 0 0,1 0 0 0 0,-1 1 0 0 0,1-1 0 0 0,-1 1 0 0 0,1-1 0 0 0,-1 0 0 0 0,1 1-1 0 0,-1-1 1 0 0,0 1 0 0 0,1-1 0 0 0,-1 1 0 0 0,0-1 0 0 0,1 1 0 0 0,-1 0 0 0 0,0-1 0 0 0,0 1 0 0 0,1-1 0 0 0,-1 1 0 0 0,0 0 0 0 0,0-1 0 0 0,0 1 0 0 0,0-1 0 0 0,0 1 0 0 0,0 0-1 0 0,0 0 1 0 0,-1 16 387 0 0,0-14-391 0 0,0 0 0 0 0,-1 0 0 0 0,1 0 0 0 0,0 0 0 0 0,-1-1 0 0 0,0 1 0 0 0,1 0-1 0 0,-1-1 1 0 0,0 0 0 0 0,0 1 0 0 0,-5 3 0 0 0,-9 13-317 0 0,15-18 237 0 0,-16 7-245 0 0,8-6 328 0 0,1-4 0 0 0,-13-5-1 0 0,20 7 2 0 0,1-1 0 0 0,-1 1 0 0 0,1 0 0 0 0,-1 0-1 0 0,1 0 1 0 0,-1-1 0 0 0,1 1 0 0 0,-1 0-1 0 0,1 0 1 0 0,-1-1 0 0 0,1 1 0 0 0,-1-1-1 0 0,1 1 1 0 0,0 0 0 0 0,-1-1 0 0 0,1 1-1 0 0,-1-1 1 0 0,1 1 0 0 0,0-1 0 0 0,0 1-1 0 0,-1-1 1 0 0,1 1 0 0 0,-1-2 0 0 0,-5-6 46 0 0,6 7-29 0 0,-1 0 0 0 0,0 0 0 0 0,0 1 0 0 0,1-1 0 0 0,-1 0 0 0 0,1 0 0 0 0,-1 0 1 0 0,1 0-1 0 0,-1 0 0 0 0,1 0 0 0 0,-1 0 0 0 0,1 0 0 0 0,0 0 0 0 0,-1 0 0 0 0,1 0 0 0 0,0 0 0 0 0,0 0 0 0 0,0 0 0 0 0,0 0 0 0 0,0 0 0 0 0,0 0 0 0 0,0-1 0 0 0,0 1 0 0 0,1 0 0 0 0,-1 0 0 0 0,0 0 0 0 0,1 0 0 0 0,-1 0 0 0 0,0 0 0 0 0,1 0 0 0 0,-1 0 0 0 0,2-1 0 0 0,4-10 236 0 0,-6 11-247 0 0,1 0 1 0 0,-1-1-1 0 0,1 1 1 0 0,0 0-1 0 0,-1 0 0 0 0,1 0 1 0 0,0 0-1 0 0,0-1 1 0 0,0 1-1 0 0,-1 0 1 0 0,1 0-1 0 0,0 1 1 0 0,0-1-1 0 0,0 0 0 0 0,1 0 1 0 0,0-1-1 0 0,0 2 68 0 0,-2-1-48 0 0,1 0 0 0 0,0 0 0 0 0,-1 0 0 0 0,1 1 0 0 0,0-1-1 0 0,0 0 1 0 0,0 0 0 0 0,-1 1 0 0 0,1-1 0 0 0,0 0 0 0 0,0 1 0 0 0,0-1 0 0 0,0 1 0 0 0,0-1 0 0 0,0 1 0 0 0,0 0 0 0 0,0-1-1 0 0,0 1 1 0 0,1 0 0 0 0,0 0 0 0 0,13 6-8 0 0,-13-4-19 0 0,0 1-3 0 0,-1-2 3 0 0,7 5 0 0 0,-7 0 0 0 0,-3 5 0 0 0,2-6 0 0 0,0-1 0 0 0,0 0 0 0 0,-1 0 0 0 0,0 0 0 0 0,0 1 0 0 0,0-1 0 0 0,-3 5 0 0 0,4-8 0 0 0,-1 0 0 0 0,1 0 0 0 0,0 0 0 0 0,0 0 0 0 0,-1 0 0 0 0,1 0 0 0 0,0 0 0 0 0,0 0 0 0 0,0 0 0 0 0,0 0 0 0 0,0 2 0 0 0,1 4 0 0 0,-4 3-14 0 0,1-6-18 0 0,2-3 26 0 0,0-1 0 0 0,0 1 0 0 0,-1 0 0 0 0,1 0 0 0 0,0 0 0 0 0,-1 0 0 0 0,1 0 0 0 0,-1-1 0 0 0,1 1 0 0 0,-1 0 1 0 0,1 0-1 0 0,-1-1 0 0 0,1 1 0 0 0,-1 0 0 0 0,-1 0 0 0 0,-5 2 6 0 0,6-3 1 0 0,0 0 0 0 0,1 0 1 0 0,-1 1-1 0 0,1-1 0 0 0,-1 0 0 0 0,0 0 1 0 0,1 0-1 0 0,-1 0 0 0 0,0 0 0 0 0,1 0 1 0 0,-1 0-1 0 0,0 0 0 0 0,1 0 1 0 0,-1 0-1 0 0,0 0 0 0 0,1 0 0 0 0,-1 0 1 0 0,0-1-1 0 0,1 1 0 0 0,-1 0 0 0 0,0 0 1 0 0,1-1-1 0 0,-1 1 0 0 0,1 0 0 0 0,-1-1 1 0 0,1 1-1 0 0,-1-1 0 0 0,1 1 0 0 0,-1-1 1 0 0,1 1-1 0 0,-1-1 0 0 0,1 1 0 0 0,-1-1 1 0 0,1 1-1 0 0,0-1 0 0 0,0 1 0 0 0,-1-1 1 0 0,1 0-1 0 0,-1-1 3 0 0,-7-15-4 0 0,7 3 0 0 0,3 11 0 0 0,-1 1 0 0 0,1-4 0 0 0,0 1 0 0 0,0 0 0 0 0,0 0 0 0 0,6-9 0 0 0,-1 7-10 0 0,-4 6-12 0 0,-1 0 0 0 0,7-10 12 0 0,-5 2 0 0 0,-4 9 10 0 0,1-1 0 0 0,-1 1 0 0 0,0 0-1 0 0,0 0 1 0 0,0 0 0 0 0,1-1 0 0 0,-1 1 0 0 0,0 0 0 0 0,0 0 0 0 0,1 0 0 0 0,-1 0 0 0 0,0 0 0 0 0,0 0 0 0 0,1 0 0 0 0,-1-1 0 0 0,0 1 0 0 0,0 0 0 0 0,1 0 0 0 0,-1 0 0 0 0,0 0 0 0 0,1 0 0 0 0,-1 0 0 0 0,0 0 0 0 0,0 0 0 0 0,1 0 0 0 0,-1 0 0 0 0,1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16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0 4608 0 0,'-9'7'10384'0'0,"14"-6"-10124"0"0,-1 0 1 0 0,0 0-1 0 0,0-1 1 0 0,0 1 0 0 0,0-1-1 0 0,6 0 1 0 0,-4 0 22 0 0,0 0 0 0 0,0 1 0 0 0,0-1 0 0 0,10 4 0 0 0,94 36 1908 0 0,-47-15-1846 0 0,-32-11-258 0 0,-23-10-82 0 0,0 0 0 0 0,0-1 0 0 0,13 4 0 0 0,9 1 33 0 0,1 0-29 0 0,0-2-1 0 0,0-1 1 0 0,50 3-1 0 0,-53-8 49 0 0,227-5 627 0 0,-26 3 125 0 0,-120 3-514 0 0,-7-2-219 0 0,125 3 72 0 0,-153-2-128 0 0,-4 0 14 0 0,168 4-21 0 0,-23 0-16 0 0,-77 2 3 0 0,-60-3 25 0 0,30 3 14 0 0,35-1-39 0 0,-5 0 0 0 0,-13 4 66 0 0,70 11 92 0 0,-45-2 346 0 0,-70-9-401 0 0,21 2-419 0 0,-24-8 420 0 0,84-6 0 0 0,-69-3 64 0 0,-12-8-115 0 0,-35 13-3457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6:51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10136 0 0,'2'1'12073'0'0,"5"3"-10645"0"0,-6-3-551 0 0,1-1-114 0 0,1 2-573 0 0,-1-1 1 0 0,1 0 0 0 0,-1 1-1 0 0,1-1 1 0 0,-1 1-1 0 0,0 0 1 0 0,4 3 0 0 0,-3-3-113 0 0,-1 1 0 0 0,1-1 0 0 0,-1 0 0 0 0,1-1 1 0 0,0 1-1 0 0,0 0 0 0 0,4 1 0 0 0,11 4 352 0 0,-10-5-284 0 0,0 0-1 0 0,0 1 1 0 0,0 0 0 0 0,0 1 0 0 0,-1 0 0 0 0,0 0-1 0 0,13 9 1 0 0,-17-10-127 0 0,1-1-1 0 0,-1 1 0 0 0,1-1 1 0 0,0 0-1 0 0,0 0 0 0 0,0-1 1 0 0,0 1-1 0 0,6 1 1 0 0,3 1-9 0 0,62 20-10 0 0,-44-17 11 0 0,26 7 43 0 0,71 19 137 0 0,-112-29-138 0 0,10-3-94 0 0,-22-2 2 0 0,-2 1-162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6:5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0 15896 0 0,'0'0'3069'0'0,"1"3"-1564"0"0,0 4-758 0 0,0 1 1 0 0,0 0-1 0 0,-1-1 0 0 0,0 1 1 0 0,0 0-1 0 0,-1-1 0 0 0,0 1 1 0 0,0 0-1 0 0,-5 13 0 0 0,-4 29 354 0 0,9-43-1019 0 0,0-1 0 0 0,0 0-1 0 0,-1 1 1 0 0,-4 9-1 0 0,3-10-32 0 0,1-1-1 0 0,0 1 1 0 0,1 0 0 0 0,-2 8-1 0 0,-3 29-2 0 0,-19 62 0 0 0,1-5-50 0 0,21-85-30 0 0,-1-1-1 0 0,-1 1 1 0 0,-13 25-1 0 0,0 2-219 0 0,17-37 203 0 0,-1-1 1 0 0,1 1-1 0 0,0 0 0 0 0,1 0 0 0 0,-1 7 0 0 0,1-5-93 0 0,-1-1-1 0 0,0 1 1 0 0,-2 9-1 0 0,-14 40-2854 0 0,12-41 561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6:55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68 15288 0 0,'0'0'8978'0'0,"-1"2"-8057"0"0,-20 25 1690 0 0,18-22-2504 0 0,1 1-1 0 0,0-1 1 0 0,1 0 0 0 0,-1 1 0 0 0,1-1-1 0 0,0 1 1 0 0,0-1 0 0 0,0 8 0 0 0,0 3-35 0 0,-33 181-12 0 0,30-169-153 0 0,-2-1 0 0 0,-1 0 0 0 0,-18 45 0 0 0,22-63 13 0 0,0 0-1 0 0,1-1 1 0 0,-2 18-1 0 0,0 3-277 0 0,3-21 50 0 0,3-6-385 0 0,5-13 308 0 0,3-16 332 0 0,-2-1 0 0 0,6-32 1 0 0,-1 2 12 0 0,15-41 40 0 0,-22 79 0 0 0,14-32-1 0 0,-9 24 13 0 0,20-42 140 0 0,-24 57-123 0 0,3-5 65 0 0,1 2-1 0 0,0 0 0 0 0,2 0 1 0 0,0 1-1 0 0,19-17 0 0 0,5 2 90 0 0,-36 29 30 0 0,1 2 40 0 0,12 5 85 0 0,-9-4-305 0 0,-1-1 1 0 0,0 1 0 0 0,1 0-1 0 0,-1 1 1 0 0,0-1-1 0 0,0 1 1 0 0,-1 0 0 0 0,1 0-1 0 0,-1 0 1 0 0,1 0-1 0 0,-1 0 1 0 0,0 1 0 0 0,0 0-1 0 0,3 5 1 0 0,-3-2-20 0 0,-1-1-1 0 0,-1 1 1 0 0,1 0 0 0 0,-1-1 0 0 0,0 1 0 0 0,-1 11-1 0 0,2 5 8 0 0,0-2 0 0 0,-1 1-1 0 0,-1-1 1 0 0,-3 25 0 0 0,-6-1 3 0 0,7-39-21 0 0,0 1 0 0 0,1 0 0 0 0,0 0 0 0 0,0-1 0 0 0,0 1 0 0 0,1 0-1 0 0,0 0 1 0 0,0 0 0 0 0,3 12 0 0 0,5 12-1 0 0,-5-22-4 0 0,0-1 1 0 0,-1 1-1 0 0,0 0 1 0 0,-1-1-1 0 0,0 1 1 0 0,0 0-1 0 0,-1 0 1 0 0,0 0-1 0 0,-2 10 1 0 0,0-1-61 0 0,1 0 1 0 0,0 19-1 0 0,2-19-240 0 0,-2-1 0 0 0,-4 29 0 0 0,5-44 235 0 0,0 0-1 0 0,0 1 1 0 0,0-1-1 0 0,0 1 1 0 0,0-1-1 0 0,0 0 1 0 0,1 1-1 0 0,0 2 1 0 0,2 14-6442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6:55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5528 0 0,'1'-2'3052'0'0,"11"-18"8943"0"0,-4 14-11215 0 0,0 0 0 0 0,0 0 0 0 0,0 1 0 0 0,0 0 0 0 0,1 1 0 0 0,0 0 0 0 0,17-6 0 0 0,-21 9-642 0 0,1 0-1 0 0,-1 0 1 0 0,0 1 0 0 0,0 0-1 0 0,0 0 1 0 0,0 0 0 0 0,6 1-1 0 0,12 1 282 0 0,5-2-1170 0 0,0 2-1 0 0,30 6 1 0 0,-36-4-555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7:2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254 110 4608 0 0,'0'0'353'0'0,"0"-1"-325"0"0,0 1 0 0 0,0 0 0 0 0,0-1 0 0 0,0 1 0 0 0,0-1 0 0 0,0 1 0 0 0,0-1 0 0 0,0 1 0 0 0,0-1 0 0 0,0 1 0 0 0,0 0 0 0 0,0-1 0 0 0,0 1 0 0 0,0-1 0 0 0,-1 1 0 0 0,1 0 0 0 0,0-1 0 0 0,0 1 0 0 0,-1-1 0 0 0,-1-2 1069 0 0,0 1 0 0 0,-1 0-1 0 0,1 0 1 0 0,-1 0 0 0 0,0 0-1 0 0,1 1 1 0 0,-1-1 0 0 0,-4-1-1 0 0,3 1 135 0 0,0 0-1 0 0,1 0 1 0 0,-1 0-1 0 0,-5-5 0 0 0,0 5 681 0 0,6 2-1632 0 0,-1 0-28 0 0,1-1 1 0 0,-1 1 0 0 0,0 0 0 0 0,0 0 0 0 0,1 0 0 0 0,-1 0 0 0 0,0 1-1 0 0,1-1 1 0 0,-1 1 0 0 0,0 0 0 0 0,1 0 0 0 0,-6 3 0 0 0,1 0-49 0 0,1 1 0 0 0,1-1 0 0 0,-1 2 0 0 0,-8 7 0 0 0,10-7-135 0 0,0 1 0 0 0,0-1 0 0 0,1 1 0 0 0,0 0 1 0 0,0 0-1 0 0,-3 9 0 0 0,-4 6-27 0 0,5-9-38 0 0,0 0-1 0 0,0 0 0 0 0,1 1 1 0 0,-4 21-1 0 0,-6 58-3 0 0,15-83-19 0 0,0 0 0 0 0,0 1 0 0 0,1-1 0 0 0,0 0 0 0 0,1-1 1 0 0,0 1-1 0 0,6 17 0 0 0,-6-23 16 0 0,-1 0-5 0 0,1-1-1 0 0,-1 0 1 0 0,1 1-1 0 0,0-1 0 0 0,0 0 1 0 0,0 0-1 0 0,1 0 0 0 0,-1 0 1 0 0,4 3-1 0 0,-4-4 3 0 0,0-1 0 0 0,0 1 1 0 0,0 0-1 0 0,0-1 0 0 0,0 1 0 0 0,1-1 0 0 0,-1 0 0 0 0,0 0 1 0 0,1 0-1 0 0,-1 0 0 0 0,1 0 0 0 0,-1 0 0 0 0,5 0 0 0 0,13 1-46 0 0,-18-1 48 0 0,1-1 0 0 0,-1 1 0 0 0,1-1 0 0 0,-1 0 0 0 0,0 0 0 0 0,1 0 0 0 0,-1 0 1 0 0,1 0-1 0 0,-1-1 0 0 0,0 1 0 0 0,1-1 0 0 0,3-1 0 0 0,3-2 1 0 0,0 0-1 0 0,0-1 1 0 0,0 0-1 0 0,-1-1 0 0 0,1 0 1 0 0,14-14-1 0 0,-10 6 68 0 0,0-1 0 0 0,19-26 0 0 0,-27 33-15 0 0,-1 0 0 0 0,-1 0 0 0 0,1-1 0 0 0,-1 1-1 0 0,2-14 1 0 0,3-5 71 0 0,-5 18-60 0 0,-1 0-1 0 0,-1-1 1 0 0,1 0 0 0 0,-1 1 0 0 0,-1-17 0 0 0,-6-48 184 0 0,5 63-226 0 0,-1-1 0 0 0,1-2 23 0 0,0 0 0 0 0,-2 0 1 0 0,0 1-1 0 0,-5-16 0 0 0,7 26-46 0 0,0-1-1 0 0,-1 1 0 0 0,1 0 1 0 0,-1 0-1 0 0,0 0 0 0 0,0 1 0 0 0,0-1 1 0 0,0 0-1 0 0,0 1 0 0 0,-1-1 1 0 0,1 1-1 0 0,-1 0 0 0 0,0 0 0 0 0,1 0 1 0 0,-1 0-1 0 0,0 0 0 0 0,0 1 1 0 0,0-1-1 0 0,-1 1 0 0 0,1 0 1 0 0,0-1-1 0 0,-4 1 0 0 0,-25 3-832 0 0,29-2 530 0 0,1-1 0 0 0,0 1 0 0 0,-1 0 0 0 0,1 0 0 0 0,0 0 0 0 0,-1 0 0 0 0,1 0 0 0 0,0 0 0 0 0,-3 1 0 0 0,3 0-934 0 0,-2 9-2269 0 0,-2 0 1628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7:2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5984 0 0,'0'0'988'0'0,"1"2"925"0"0,4 18 3318 0 0,-5-20-5021 0 0,0 1 0 0 0,0 0 1 0 0,1-1-1 0 0,-1 1 0 0 0,0 0 1 0 0,0-1-1 0 0,1 1 1 0 0,-1-1-1 0 0,0 1 0 0 0,1-1 1 0 0,-1 1-1 0 0,1-1 0 0 0,-1 1 1 0 0,1-1-1 0 0,-1 1 1 0 0,1-1-1 0 0,0 1 0 0 0,1 1 350 0 0,4 8 527 0 0,-1 1-1 0 0,0 0 1 0 0,0 0 0 0 0,-2 0 0 0 0,4 13-1 0 0,8 22 694 0 0,-9-27-1215 0 0,6 36 1 0 0,-8-34-395 0 0,1-6-53 0 0,0 0-1 0 0,13 26 1 0 0,-5-11-88 0 0,-7-16-207 0 0,1 1-1 0 0,0-1 0 0 0,1-1 1 0 0,14 19-1 0 0,-7-11-844 0 0,-4-5-60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7:4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10592 0 0,'0'0'818'0'0,"-1"1"-532"0"0,-29 29 4979 0 0,0 1 511 0 0,26-26-5185 0 0,-1 1-256 0 0,0 0 0 0 0,1 0 0 0 0,-1 0 0 0 0,2 0-1 0 0,-1 0 1 0 0,1 1 0 0 0,0 0 0 0 0,-4 10 0 0 0,-16 101 577 0 0,20-96-956 0 0,2 0 0 0 0,0 0 0 0 0,4 34 0 0 0,6-20 113 0 0,-6-25-2974 0 0,0-1-4378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7:5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67 8752 0 0,'0'0'673'0'0,"-1"-1"-437"0"0,-4-2 1331 0 0,6 1-1170 0 0,0 1 0 0 0,0-1 0 0 0,0 1 0 0 0,0-1 0 0 0,1 1 0 0 0,-1-1 0 0 0,0 1 0 0 0,1 0 0 0 0,-1 0 0 0 0,1 0 0 0 0,-1 0 0 0 0,1 0 0 0 0,0 0 0 0 0,1-1 0 0 0,3-1 439 0 0,-3 1-435 0 0,0 0-1 0 0,0 1 1 0 0,0 0-1 0 0,1-1 1 0 0,-1 1-1 0 0,1 1 0 0 0,-1-1 1 0 0,5 0-1 0 0,12-3 912 0 0,2-3-168 0 0,1 1-1 0 0,28-4 1 0 0,-41 9-945 0 0,0 0 1 0 0,0 1 0 0 0,0 0-1 0 0,0 1 1 0 0,0 0 0 0 0,0 0-1 0 0,17 5 1 0 0,-20-4-121 0 0,0 0 1 0 0,0-1-1 0 0,0-1 0 0 0,11 1 0 0 0,-14 1 21 0 0,6 5-80 0 0,-1-3-31 0 0,-9-3 10 0 0,0-1 0 0 0,0 0 0 0 0,1 0 0 0 0,-1 1 0 0 0,0-1 0 0 0,0 0 0 0 0,0 1 0 0 0,1-1 0 0 0,-1 0 0 0 0,0 0 0 0 0,0 1-1 0 0,0-1 1 0 0,0 0 0 0 0,0 1 0 0 0,0-1 0 0 0,0 1 0 0 0,0-1 0 0 0,0 0 0 0 0,0 1 0 0 0,0-1 0 0 0,0 0 0 0 0,0 1 0 0 0,0-1-1 0 0,0 0 1 0 0,0 1 0 0 0,0-1 0 0 0,0 0 0 0 0,0 1 0 0 0,0-1 0 0 0,-1 0 0 0 0,1 1 0 0 0,-5 9-18 0 0,-1-5 8 0 0,0 0 0 0 0,0 0 0 0 0,0-1 0 0 0,-1 0 0 0 0,-13 7 0 0 0,-15 10-107 0 0,30-17-46 0 0,0 0 0 0 0,1 0 1 0 0,0 0-1 0 0,0 0 0 0 0,0 1 0 0 0,1 0 0 0 0,-6 9 1 0 0,7-11 60 0 0,-11 22-626 0 0,13-23 702 0 0,-1-1 0 0 0,1 0 0 0 0,0 0 0 0 0,0 1 0 0 0,0-1 0 0 0,0 0 0 0 0,0 0 0 0 0,0 1 0 0 0,0-1 0 0 0,0 0 0 0 0,1 1-1 0 0,-1-1 1 0 0,0 0 0 0 0,1 0 0 0 0,-1 0 0 0 0,1 1 0 0 0,-1-1 0 0 0,2 1 0 0 0,-2 0-1 0 0,1-1 0 0 0,-1 1-1 0 0,1-1 1 0 0,-1 1-1 0 0,0 0 1 0 0,0-1 0 0 0,0 1-1 0 0,0 0 1 0 0,0-1 0 0 0,0 1-1 0 0,-1 3 1 0 0,1 2 16 0 0,-2 10-11 0 0,2-16 18 0 0,0 1 1 0 0,-1-1-1 0 0,1 1 1 0 0,0 0-1 0 0,0-1 1 0 0,0 1-1 0 0,0-1 1 0 0,1 1-1 0 0,-1-1 1 0 0,0 1-1 0 0,1-1 0 0 0,-1 1 1 0 0,1-1-1 0 0,-1 1 1 0 0,1-1-1 0 0,-1 0 1 0 0,1 1-1 0 0,0-1 1 0 0,0 0-1 0 0,0 1 1 0 0,0-1-1 0 0,0 0 1 0 0,2 2-1 0 0,59 55-124 0 0,-32-30 225 0 0,41 24-43 0 0,-57-38-61 0 0,-13-9 11 0 0,1 0 45 0 0,2 1 49 0 0,-3-5-58 0 0,0-1-1 0 0,0 1 1 0 0,-1 0-1 0 0,1 0 1 0 0,-1 0-1 0 0,1-1 0 0 0,-1 1 1 0 0,1 0-1 0 0,-1 0 1 0 0,1 0-1 0 0,-1 0 1 0 0,0 0-1 0 0,0 0 0 0 0,1 0 1 0 0,-1 0-1 0 0,0 0 1 0 0,0 0-1 0 0,0 0 1 0 0,0 0-1 0 0,0 0 0 0 0,0 0 1 0 0,0 0-1 0 0,-1 0 1 0 0,1 0-1 0 0,0 0 1 0 0,0 0-1 0 0,-1 0 0 0 0,0 1 1 0 0,0 1 11 0 0,-1 0-1 0 0,1-1 1 0 0,-1 1 0 0 0,0 0 0 0 0,0-1 0 0 0,0 0-1 0 0,0 1 1 0 0,-1-1 0 0 0,1 0 0 0 0,0 0 0 0 0,-1 0-1 0 0,0-1 1 0 0,1 1 0 0 0,-1 0 0 0 0,0-1 0 0 0,0 0-1 0 0,0 0 1 0 0,0 0 0 0 0,-5 1 0 0 0,-11 5 223 0 0,14-5-194 0 0,-1 0-1 0 0,0-1 1 0 0,0 0-1 0 0,0-1 1 0 0,0 1-1 0 0,0-1 1 0 0,0 0-1 0 0,0 0 1 0 0,0-1-1 0 0,-6-1 1 0 0,-22-1 192 0 0,15 2-225 0 0,0-1 0 0 0,0 0-1 0 0,0-2 1 0 0,-20-6 0 0 0,-20-13-446 0 0,37 17-13 0 0,-25-7-3294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7:5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5984 0 0,'0'0'8836'0'0,"-4"10"-1225"0"0,3-9-7531 0 0,1 1 0 0 0,0 0 0 0 0,-1-1-1 0 0,1 1 1 0 0,-1 0 0 0 0,0-1-1 0 0,0 1 1 0 0,1-1 0 0 0,-1 1 0 0 0,0-1-1 0 0,-2 3 1 0 0,3-4-59 0 0,-2 3 344 0 0,12 5 319 0 0,-9-6-651 0 0,0-1 0 0 0,0 1 1 0 0,0-1-1 0 0,0 1 0 0 0,0-1 0 0 0,-1 1 0 0 0,1 0 0 0 0,-1-1 1 0 0,1 1-1 0 0,-1 0 0 0 0,1 0 0 0 0,-1 2 0 0 0,0-3-10 0 0,0 1 0 0 0,0-1-1 0 0,0 1 1 0 0,1-1-1 0 0,-1 0 1 0 0,0 1-1 0 0,1-1 1 0 0,-1 1-1 0 0,1-1 1 0 0,0 0-1 0 0,-1 0 1 0 0,1 1-1 0 0,0-1 1 0 0,0 0 0 0 0,0 0-1 0 0,1 2 1 0 0,2 0 16 0 0,-1-1-17 0 0,0 0 1 0 0,-1 1-1 0 0,1-1 1 0 0,-1 0-1 0 0,0 1 1 0 0,1-1-1 0 0,-1 1 1 0 0,0 0-1 0 0,-1 0 1 0 0,3 3-1 0 0,10 17 62 0 0,-12-20-75 0 0,0 0 0 0 0,0-1 0 0 0,0 1 0 0 0,-1 0 0 0 0,1 0 0 0 0,-1 1 0 0 0,1-1 0 0 0,-1 0 0 0 0,1 5 0 0 0,-1-3 29 0 0,1 1 0 0 0,-1-1 1 0 0,1 0-1 0 0,0 0 0 0 0,5 6 1 0 0,-4-5-12 0 0,0 0 0 0 0,0 0 0 0 0,2 11 0 0 0,-4-15-37 0 0,0 0-1 0 0,0 0 1 0 0,-1-1-1 0 0,1 1 1 0 0,0 0-1 0 0,1 0 1 0 0,-1-1-1 0 0,0 1 1 0 0,0-1-1 0 0,1 1 1 0 0,-1-1-1 0 0,2 2 1 0 0,-1-1 2 0 0,0-1 1 0 0,0 1-1 0 0,-1 0 0 0 0,1-1 0 0 0,-1 1 1 0 0,1 0-1 0 0,-1 0 0 0 0,0 0 1 0 0,1 3-1 0 0,0-3 28 0 0,-1 0 0 0 0,1 0 0 0 0,-1 0 0 0 0,1 0 0 0 0,0 0 0 0 0,0-1 0 0 0,0 1 0 0 0,0 0 1 0 0,0-1-1 0 0,3 2 0 0 0,12 11-9 0 0,-17-14-17 0 0,1 0-1 0 0,-1 1 1 0 0,1-1-1 0 0,-1 1 1 0 0,0-1-1 0 0,1 1 1 0 0,-1-1-1 0 0,0 1 1 0 0,0-1-1 0 0,1 1 1 0 0,-1-1-1 0 0,0 1 0 0 0,0 0 1 0 0,0-1-1 0 0,1 1 1 0 0,-1-1-1 0 0,0 1 1 0 0,0 0-1 0 0,0-1 1 0 0,0 1-1 0 0,0-1 1 0 0,0 1-1 0 0,0-1 1 0 0,-1 1-1 0 0,1 1 1 0 0,0-3 5 0 0,0 1 0 0 0,0 0 0 0 0,0 0 0 0 0,0 0 0 0 0,0 0 0 0 0,0 0 1 0 0,0 0-1 0 0,0 0 0 0 0,0 0 0 0 0,1 0 0 0 0,-1 0 0 0 0,0 0 0 0 0,0 0 1 0 0,0 0-1 0 0,0 0 0 0 0,0 0 0 0 0,0 0 0 0 0,0 0 0 0 0,0 0 0 0 0,0 0 1 0 0,0 0-1 0 0,0 0 0 0 0,0 0 0 0 0,0 0 0 0 0,0 0 0 0 0,0 0 0 0 0,0 0 1 0 0,1 0-1 0 0,-1 0 0 0 0,0 0 0 0 0,0 0 0 0 0,0 0 0 0 0,0 0 0 0 0,0 0 1 0 0,0 1-1 0 0,0-1 0 0 0,0 0 0 0 0,0 0 0 0 0,0 0 0 0 0,0 0 0 0 0,0 0 1 0 0,0 0-1 0 0,0 0 0 0 0,0 0 0 0 0,0 0 0 0 0,0 0 0 0 0,0 0 0 0 0,0 0 1 0 0,0 0-1 0 0,0 0 0 0 0,0 0 0 0 0,0 0 0 0 0,0 0 0 0 0,0 0 0 0 0,0 1 1 0 0,0-1-1 0 0,0 0 0 0 0,0 0 0 0 0,0 0 0 0 0,0 0 0 0 0,0 0 0 0 0,0 0 1 0 0,0 0-1 0 0,0 0 0 0 0,0 0 0 0 0,0 0 0 0 0,11 0 45 0 0,-9 0 136 0 0,-1 1-89 0 0,3 3-16 0 0,-3-3 10 0 0,-3 2 11 0 0,2-3-87 0 0,0 0 0 0 0,0 1 0 0 0,-1-1 0 0 0,1 0 0 0 0,0 1-1 0 0,0-1 1 0 0,0 0 0 0 0,0 0 0 0 0,0 1 0 0 0,-1-1 0 0 0,1 0 0 0 0,0 1 0 0 0,0-1-1 0 0,0 0 1 0 0,-1 0 0 0 0,1 0 0 0 0,0 1 0 0 0,0-1 0 0 0,-1 0 0 0 0,1 0 0 0 0,0 0-1 0 0,-1 1 1 0 0,1-1 0 0 0,0 0 0 0 0,-1 0 0 0 0,1 0 0 0 0,0 0 0 0 0,-1 0 0 0 0,1 0 0 0 0,-3 1 17 0 0,0 0 0 0 0,0 0 1 0 0,0 0-1 0 0,0 0 0 0 0,1 1 1 0 0,-1-1-1 0 0,-4 4 0 0 0,5-3 86 0 0,-7 6-6 0 0,7-6-100 0 0,-2 0-4 0 0,3-2 3 0 0,0 1 0 0 0,0 0-1 0 0,0 0 1 0 0,0 0 0 0 0,0-1-1 0 0,0 1 1 0 0,1 0 0 0 0,-1 0-1 0 0,0 0 1 0 0,0 0 0 0 0,1 0-1 0 0,-1 0 1 0 0,1 1 0 0 0,-2 1-1 0 0,1 0 21 0 0,-1 0 1 0 0,0 0-1 0 0,0 0 0 0 0,-1-1 0 0 0,1 1 1 0 0,0-1-1 0 0,-1 1 0 0 0,0-1 0 0 0,1 0 0 0 0,-1 0 1 0 0,0 0-1 0 0,-6 2 0 0 0,7-3-16 0 0,1 0-1 0 0,-1 1 0 0 0,0-1 1 0 0,0 1-1 0 0,0-1 0 0 0,1 1 1 0 0,-1-1-1 0 0,1 1 0 0 0,-1 0 1 0 0,-1 3-1 0 0,-11 13 12 0 0,-2-6-34 0 0,11-10-2 0 0,1 1 1 0 0,0 0-1 0 0,0 1 1 0 0,1-1-1 0 0,-1 1 1 0 0,-3 3-1 0 0,2 1-134 0 0,-1-1-1 0 0,0 0 1 0 0,-1 0-1 0 0,1-1 0 0 0,-12 8 1 0 0,16-12-387 0 0,1-1 1 0 0,-1 0-1 0 0,1 0 1 0 0,0 1-1 0 0,-1-1 1 0 0,1 1-1 0 0,0-1 1 0 0,0 1-1 0 0,0 0 1 0 0,0-1 0 0 0,-1 3-1 0 0,1-1-1195 0 0,-5 7-6215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7:5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2760 0 0,'-1'1'9930'0'0,"-13"16"-2174"0"0,2-7-4739 0 0,2-1-146 0 0,13-5-2702 0 0,16 14 11 0 0,23 23 192 0 0,-11-12-302 0 0,-21-15-60 0 0,-7-5-10 0 0,-2-8 0 0 0,-1 0 0 0 0,0 0 0 0 0,1 0 0 0 0,-1 1 0 0 0,1-1 0 0 0,0 0 0 0 0,-1 0 0 0 0,1 0 0 0 0,0 0 0 0 0,0 0 0 0 0,-1 0 0 0 0,3 1 0 0 0,5 9 0 0 0,-10 0 11 0 0,2-11-10 0 0,0 0 0 0 0,0 0-1 0 0,0 0 1 0 0,0 0 0 0 0,0 1 0 0 0,0-1 0 0 0,0 0 0 0 0,0 0 0 0 0,0 0 0 0 0,0 0-1 0 0,0 0 1 0 0,0 0 0 0 0,0 1 0 0 0,0-1 0 0 0,0 0 0 0 0,0 0 0 0 0,0 0 0 0 0,0 0-1 0 0,0 0 1 0 0,0 0 0 0 0,0 1 0 0 0,0-1 0 0 0,0 0 0 0 0,0 0 0 0 0,0 0-1 0 0,0 0 1 0 0,0 0 0 0 0,0 0 0 0 0,1 1 0 0 0,-1-1 0 0 0,0 0 0 0 0,0 0 0 0 0,0 0-1 0 0,0 0 1 0 0,0 0 0 0 0,0 0 0 0 0,0 0 0 0 0,0 0 0 0 0,1 0 0 0 0,-1 0 0 0 0,0 0-1 0 0,0 0 1 0 0,0 0 0 0 0,0 0 0 0 0,0 0 0 0 0,1 0 0 0 0,-1 1 0 0 0,0-1 0 0 0,17 10 9 0 0,-1 2-10 0 0,5 10 3 0 0,-14-16-16 0 0,9 4-46 0 0,-14-1 4 0 0,-2-8 53 0 0,0 0 0 0 0,0 0 0 0 0,0-1 0 0 0,0 1 0 0 0,0 0 0 0 0,0 0 0 0 0,0 0 0 0 0,0 0 0 0 0,0-1 0 0 0,1 1 0 0 0,-1 0 0 0 0,0 0 0 0 0,1-1 0 0 0,-1 1 0 0 0,0 0 0 0 0,1 0 0 0 0,0 0 0 0 0,5 7 3 0 0,-5-8 1 0 0,0 1 0 0 0,0 0 0 0 0,0-1 0 0 0,-1 1 1 0 0,1 0-1 0 0,0 0 0 0 0,-1 0 0 0 0,1 0 0 0 0,-1 0 1 0 0,1 0-1 0 0,-1 0 0 0 0,1 0 0 0 0,-1 0 0 0 0,1 0 1 0 0,-1 0-1 0 0,0 0 0 0 0,0 0 0 0 0,0 0 0 0 0,1 0 1 0 0,-1 1-1 0 0,0-1 0 0 0,0 0 0 0 0,-1 2 1 0 0,0 5 18 0 0,1-2-13 0 0,0-5-6 0 0,0-1-1 0 0,1 1 0 0 0,-1 0 1 0 0,0-1-1 0 0,0 1 1 0 0,0-1-1 0 0,0 1 0 0 0,0-1 1 0 0,-1 1-1 0 0,1-1 1 0 0,0 1-1 0 0,0 0 1 0 0,0-1-1 0 0,0 1 0 0 0,-1-1 1 0 0,1 1-1 0 0,0-1 1 0 0,0 1-1 0 0,-1-1 0 0 0,0 1 1 0 0,-22 11 13 0 0,21-11-15 0 0,-28 13 76 0 0,28-13 104 0 0,0 0-92 0 0,0-1-71 0 0,2 0-10 0 0,-1 0 0 0 0,0 0 0 0 0,1 0 0 0 0,-1 0 0 0 0,0 0-1 0 0,0 1 1 0 0,1-1 0 0 0,-1 0 0 0 0,0 0 0 0 0,1 1 0 0 0,-1-1-1 0 0,1 1 1 0 0,-1-1 0 0 0,0 0 0 0 0,1 1 0 0 0,-1-1 0 0 0,1 1 0 0 0,-1-1-1 0 0,1 1 1 0 0,-1 0 0 0 0,1-1 0 0 0,0 1 0 0 0,-1-1 0 0 0,1 1-1 0 0,0 0 1 0 0,-1-1 0 0 0,1 1 0 0 0,0 0 0 0 0,0 0 0 0 0,-1 0-1 0 0,1 1 0 0 0,-1-1 0 0 0,1 0 0 0 0,-1 1 0 0 0,1-1-1 0 0,-1 0 1 0 0,0 0 0 0 0,0 1 0 0 0,0-1-1 0 0,0 0 1 0 0,0 0 0 0 0,0 0 0 0 0,0 0-1 0 0,0 0 1 0 0,0 0 0 0 0,0-1 0 0 0,0 1-1 0 0,0 0 1 0 0,-1 0 0 0 0,-1 0 0 0 0,-16 14 49 0 0,15-12-49 0 0,0 1 0 0 0,-1-1-1 0 0,1 0 1 0 0,-1 0 0 0 0,0 0-1 0 0,0-1 1 0 0,0 1 0 0 0,-6 1 0 0 0,-14 7 25 0 0,17-6-13 0 0,-1 1-1 0 0,-9 9 1 0 0,-8 6-18 0 0,9-10-98 0 0,2 1 0 0 0,0 1-1 0 0,0 0 1 0 0,1 1 0 0 0,1 1-1 0 0,-22 29 1 0 0,6 21-2892 0 0,15-45 204 0 0,3-2-5221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7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3224 0 0,'0'0'17646'0'0,"0"2"-16866"0"0,1 79 1806 0 0,-5 156-1309 0 0,2-186-1258 0 0,-1 16-137 0 0,-3-5-217 0 0,5-27 81 0 0,1-31 132 0 0,2-5-672 0 0,-1 0 772 0 0,0 1 0 0 0,0-1 0 0 0,-1 1 0 0 0,1-1 0 0 0,0 1 0 0 0,0-1 0 0 0,-1 0 0 0 0,1 1 0 0 0,-1-1 0 0 0,1 0-1 0 0,0 0 1 0 0,-1 1 0 0 0,0-1 0 0 0,1 0 0 0 0,-1 0 0 0 0,1 0 0 0 0,-1 0 0 0 0,7-20-163 0 0,-1-1 97 0 0,0 1 0 0 0,14-33 0 0 0,-3 10 32 0 0,20-52 200 0 0,-30 81-90 0 0,1-1 0 0 0,0 2 0 0 0,21-28 0 0 0,-26 39-33 0 0,-1 0-1 0 0,0 0 0 0 0,-1 0 0 0 0,1-1 1 0 0,-1 1-1 0 0,3-5 0 0 0,-4 5-19 0 0,2 0-1 0 0,-1 0 0 0 0,0 0 0 0 0,0 1 0 0 0,1-1 1 0 0,-1 0-1 0 0,1 1 0 0 0,2-3 0 0 0,1 0-9 0 0,0 1-1 0 0,1-1 1 0 0,8-5-1 0 0,-8 7-57 0 0,-5 2-77 0 0,2 3-132 0 0,1 1 296 0 0,0 0 0 0 0,-1 0 0 0 0,1 0 0 0 0,0 1 0 0 0,-1 0 0 0 0,0 0 0 0 0,0 0 0 0 0,0 0 0 0 0,0 0 0 0 0,-1 0 0 0 0,1 1 0 0 0,-1-1 0 0 0,0 1 0 0 0,-1 0 0 0 0,1 0 0 0 0,-1 0 0 0 0,0-1 0 0 0,0 1 0 0 0,0 0 0 0 0,-1 0 0 0 0,0 8 0 0 0,1 12-57 0 0,1 1 1 0 0,2-2-1 0 0,9 38 1 0 0,-12-55 35 0 0,3 26 1 0 0,-4-22 0 0 0,1-1 0 0 0,0 1 0 0 0,5 14 0 0 0,-6-24-1 0 0,0 0 1 0 0,0 0-1 0 0,1 0 0 0 0,-1-1 0 0 0,0 1 0 0 0,1 0 1 0 0,-1 0-1 0 0,1 0 0 0 0,-1-1 0 0 0,1 1 0 0 0,0 0 0 0 0,0 0 1 0 0,0 0-4 0 0,0 0 0 0 0,0 0 0 0 0,-1-1 0 0 0,1 1 1 0 0,0 0-1 0 0,0-1 0 0 0,0 1 0 0 0,0-1 0 0 0,0 1 0 0 0,0-1 1 0 0,0 0-1 0 0,1 0 0 0 0,-1 1 0 0 0,0-1 0 0 0,0 0 1 0 0,0 0-1 0 0,0 0 0 0 0,0 0 0 0 0,0 0 0 0 0,0 0 0 0 0,1 0 1 0 0,-1 0-1 0 0,0-1 0 0 0,0 1 0 0 0,0 0 0 0 0,0-1 1 0 0,0 1-1 0 0,0-1 0 0 0,2 0 0 0 0,0-2-16 0 0,1 0 1 0 0,0 0-1 0 0,-1-1 0 0 0,0 1 1 0 0,5-8-1 0 0,3-2 31 0 0,0-1-11 0 0,0-1 0 0 0,14-25 0 0 0,0 0 0 0 0,-9 14 0 0 0,-12 19 0 0 0,0 0 0 0 0,0 1 0 0 0,0-1 0 0 0,1 1 0 0 0,6-6 0 0 0,-1 3 6 0 0,-3 1 8 0 0,2 1 1 0 0,-1-1 0 0 0,17-10-1 0 0,-23 18-12 0 0,-1-1 1 0 0,0 1-1 0 0,1-1 0 0 0,-1 1 0 0 0,1 0 0 0 0,-1 0 1 0 0,1 0-1 0 0,-1 0 0 0 0,1 0 0 0 0,-1 0 0 0 0,0 0 1 0 0,1 0-1 0 0,-1 0 0 0 0,1 1 0 0 0,-1-1 0 0 0,1 0 1 0 0,-1 1-1 0 0,0 0 0 0 0,1-1 0 0 0,-1 1 0 0 0,0 0 0 0 0,1-1 1 0 0,-1 1-1 0 0,0 0 0 0 0,0 0 0 0 0,0 0 0 0 0,1 2 1 0 0,1 0 5 0 0,0 0 1 0 0,0 0-1 0 0,-1 0 1 0 0,1 1 0 0 0,-1 0-1 0 0,0-1 1 0 0,0 1-1 0 0,2 7 1 0 0,5 9 36 0 0,-6-13-30 0 0,0 1 1 0 0,-1-1-1 0 0,3 11 1 0 0,5 29 16 0 0,6 38 10 0 0,-4-6-731 0 0,-10-68 393 0 0,0 1 1 0 0,6 15-1 0 0,1 3-1382 0 0,-3-6-340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7:2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18343 0 0,'0'0'2071'0'0,"1"3"-1643"0"0,2 4-193 0 0,0 0 0 0 0,-1 0 0 0 0,0 0 0 0 0,-1 0 1 0 0,0 1-1 0 0,0-1 0 0 0,0 0 0 0 0,-1 1 0 0 0,0-1 0 0 0,-1 1 0 0 0,-1 9 0 0 0,-1-2-23 0 0,1 0-1 0 0,1 0 0 0 0,-1 18 1 0 0,-1 19 36 0 0,-6 97-6 0 0,3-69-480 0 0,1 8-1396 0 0,5-74-895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7:21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66 102 2760 0 0,'0'0'125'0'0,"1"-2"-3"0"0,6-11-157 0 0,2-6 3428 0 0,-7 15-2397 0 0,1 1 0 0 0,-1 0 0 0 0,0 0-1 0 0,1-1 1 0 0,-1 1 0 0 0,1 1 0 0 0,0-1-1 0 0,0 0 1 0 0,0 1 0 0 0,1-1 0 0 0,-1 1 0 0 0,6-3-1 0 0,2-2 366 0 0,-6 4-966 0 0,0 0-1 0 0,0 1 1 0 0,0 0-1 0 0,0 0 0 0 0,1 0 1 0 0,-1 0-1 0 0,0 1 1 0 0,11-1-1 0 0,-12 1-235 0 0,-1 1-1 0 0,1 0 1 0 0,0 0-1 0 0,0 0 1 0 0,0 0 0 0 0,0 0-1 0 0,0 1 1 0 0,0 0 0 0 0,0 0-1 0 0,0 0 1 0 0,0 0 0 0 0,5 3-1 0 0,-6-2-61 0 0,1 1-1 0 0,0-1 0 0 0,-1 0 1 0 0,0 1-1 0 0,0 0 0 0 0,0 0 1 0 0,0 0-1 0 0,0 0 0 0 0,0 0 0 0 0,-1 1 1 0 0,4 5-1 0 0,18 24 72 0 0,-23-32-145 0 0,0 1 1 0 0,0-1-1 0 0,0 0 0 0 0,0 0 1 0 0,-1 1-1 0 0,1-1 0 0 0,0 0 1 0 0,-1 1-1 0 0,1-1 0 0 0,-1 1 0 0 0,0-1 1 0 0,1 1-1 0 0,-1-1 0 0 0,0 0 1 0 0,0 1-1 0 0,0-1 0 0 0,0 1 1 0 0,0-1-1 0 0,0 1 0 0 0,-1 1 0 0 0,1 1 104 0 0,0-3-116 0 0,1 0-1 0 0,-1 0 1 0 0,0-1-1 0 0,0 1 0 0 0,0 0 1 0 0,1 0-1 0 0,-1 0 1 0 0,0 0-1 0 0,0 0 1 0 0,0 0-1 0 0,0-1 1 0 0,0 1-1 0 0,-1 0 1 0 0,1 0-1 0 0,0 0 1 0 0,0 0-1 0 0,-1 0 1 0 0,1-1-1 0 0,0 1 0 0 0,-1 0 1 0 0,1 0-1 0 0,-1-1 1 0 0,0 2-1 0 0,0 0 8 0 0,-1 0-1 0 0,0 0 1 0 0,0 0-1 0 0,0-1 1 0 0,0 1-1 0 0,0-1 1 0 0,-1 1-1 0 0,-1 0 1 0 0,-5 3 36 0 0,0-2-1 0 0,0 1 1 0 0,-19 3 0 0 0,17-5-40 0 0,-5 2 29 0 0,-1-1-1 0 0,-30 2 0 0 0,-45 2-316 0 0,72-5-374 0 0,-8 4-2864 0 0,17-5-5450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2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13272 0 0,'0'0'10627'0'0,"0"2"-10472"0"0,-2 16 57 0 0,1-15-194 0 0,0 1 1 0 0,1 1 0 0 0,-1-1 0 0 0,1 0-1 0 0,0 0 1 0 0,0 4 0 0 0,13 38-15 0 0,-9-31-463 0 0,0 0 0 0 0,3 20-1 0 0,2 7-3233 0 0,-3-18-3469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3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12120 0 0,'0'0'273'0'0,"0"3"40"0"0,0 187 4211 0 0,6-159-5012 0 0,-6-29 259 0 0,1-1 38 0 0,0 2 100 0 0,1 0-1 0 0,-1 0 0 0 0,1-1 1 0 0,-1 1-1 0 0,5 3 0 0 0,7 12-768 0 0,-9-11 504 0 0,-3-5-184 0 0,0-1-79 0 0,4 8-18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3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6448 0 0,'0'67'1713'0'0,"0"-37"2246"0"0,6 12-178 0 0,0-26-3107 0 0,-6-13-697 0 0,1 0 0 0 0,-1 0-1 0 0,1-1 1 0 0,0 1 0 0 0,0 0-1 0 0,0 0 1 0 0,0 0 0 0 0,2 2-1 0 0,5 15-557 0 0,2-2-709 0 0,-8-16 1145 0 0,-1-1 1 0 0,0 0-1 0 0,0 1 0 0 0,0-1 1 0 0,0 1-1 0 0,-1 0 1 0 0,1-1-1 0 0,0 1 1 0 0,-1 0-1 0 0,1-1 0 0 0,-1 1 1 0 0,1 2-1 0 0,-1-1-83 0 0,1-1-1 0 0,-1 1 1 0 0,1-1-1 0 0,-1 1 1 0 0,1-1-1 0 0,0 1 1 0 0,0-1-1 0 0,0 0 1 0 0,2 4-1 0 0,-3-5 183 0 0,1 0 1 0 0,-1-1-1 0 0,0 1 1 0 0,1 0-1 0 0,-1-1 1 0 0,0 1-1 0 0,0 0 1 0 0,0 0-1 0 0,0-1 1 0 0,0 1-1 0 0,0 0 0 0 0,0 0 1 0 0,0-1-1 0 0,0 1 1 0 0,0 0-1 0 0,0-1 1 0 0,-1 2-1 0 0,1 1-71 0 0,6 73 542 0 0,-1-20 715 0 0,-3-38-63 0 0,1 21 1 0 0,3 26 528 0 0,-6-24-1283 0 0,1 0-222 0 0,-7 60-1 0 0,4-81-98 0 0,2 1-1 0 0,0 0 1 0 0,1-1-1 0 0,6 32 1 0 0,-3-23-23 0 0,1 34 0 0 0,1-6-7 0 0,-6-41-934 0 0,0 1 1 0 0,5 23 0 0 0,5 22-2497 0 0,-8-49 3511 0 0,-1-1-1 0 0,0 1 0 0 0,-3 25 1 0 0,1-4 2335 0 0,0-15-1790 0 0,1 21 191 0 0,-1-37-858 0 0,2 0 0 0 0,-1 0 1 0 0,0 0-1 0 0,1 0 1 0 0,-1 0-1 0 0,1 0 0 0 0,0 0 1 0 0,2 4-1 0 0,-2-5-23 0 0,0 1 1 0 0,0 0-1 0 0,-1 0 0 0 0,1-1 0 0 0,-1 1 1 0 0,1 0-1 0 0,-1 0 0 0 0,0-1 1 0 0,0 5-1 0 0,0-7 92 0 0,6 100-126 0 0,-6 55 2244 0 0,6-66-2220 0 0,-6-62 36 0 0,-6 34 442 0 0,6-54-296 0 0,-1 0 0 0 0,0 0 0 0 0,-2 10 0 0 0,2-12-165 0 0,0 0 0 0 0,1-1 0 0 0,-1 1 0 0 0,2 8 0 0 0,-1-10 115 0 0,0 1-1 0 0,0 0 1 0 0,0 0 0 0 0,-1 0 0 0 0,0 4 0 0 0,0-5-42 0 0,0 1-1 0 0,1-1 1 0 0,-1 0-1 0 0,1 1 1 0 0,0-1-1 0 0,0 0 1 0 0,1 4-1 0 0,-1 13-105 0 0,-3-11 118 0 0,2-4 0 0 0,0 0 0 0 0,1 0 0 0 0,-1 0 0 0 0,1 0 0 0 0,0 0 0 0 0,1 5 0 0 0,-7 55 161 0 0,6-63 40 0 0,1 13 235 0 0,4 12-98 0 0,-5-25-178 0 0,0 10 134 0 0,0-10-164 0 0,0 20 270 0 0,0-20-112 0 0,1-1-300 0 0,-1 0 0 0 0,1 0 0 0 0,0 0 0 0 0,-1 0 0 0 0,1 0 0 0 0,-1 0 0 0 0,1 1 0 0 0,-1-1 0 0 0,0 0 0 0 0,1 0 0 0 0,-1 0 0 0 0,0 1 0 0 0,0-1 0 0 0,0 0 0 0 0,0 0 0 0 0,0 1 0 0 0,0 0 0 0 0,0 10-138 0 0,-1-5 248 0 0,1-1 0 0 0,0 1 0 0 0,0-1-1 0 0,1 0 1 0 0,2 12 0 0 0,-2-16-273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3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2760 0 0,'0'0'16433'0'0,"-1"2"-15844"0"0,0 0-466 0 0,1 0-1 0 0,-1 0 1 0 0,1 0-1 0 0,0 0 1 0 0,0 0-1 0 0,0 0 1 0 0,0 0 0 0 0,0 0-1 0 0,1 3 1 0 0,0-1 113 0 0,-1-1 0 0 0,0 0-1 0 0,0 1 1 0 0,0-1 0 0 0,0 7 0 0 0,-10 68 1880 0 0,8-66-1971 0 0,1 0 0 0 0,0 0-1 0 0,3 19 1 0 0,-1-3-160 0 0,-1 4 519 0 0,7 52 0 0 0,-4-52-504 0 0,-2-20 0 0 0,0 0 0 0 0,4 13 0 0 0,-1-6 0 0 0,3 32 0 0 0,3 15 0 0 0,-6-40 0 0 0,-1 0 0 0 0,1 36 0 0 0,-4-36 0 0 0,2 0 0 0 0,6 36 0 0 0,-5-49 0 0 0,-2 1 0 0 0,1-1 0 0 0,-2 26 0 0 0,-1-21 0 0 0,3 25 0 0 0,4-3 9 0 0,-2-17 13 0 0,1 40 1 0 0,-5-44-15 0 0,0 1-7 0 0,0-1-1 0 0,6 37 1 0 0,1-4-1 0 0,-6-36 0 0 0,7 31 0 0 0,8 45 0 0 0,-10-61 4 0 0,-4-21-11 0 0,-1 1 1 0 0,6 14-1 0 0,-4-13-50 0 0,0 0 0 0 0,-1 0 0 0 0,0 0 0 0 0,0 18 0 0 0,-2-17-4 0 0,1 0 1 0 0,1 0-1 0 0,5 23 0 0 0,-5-29 61 0 0,-1 0 0 0 0,0-1 0 0 0,0 10 0 0 0,0-9 0 0 0,-1 0 0 0 0,1-1 0 0 0,3 9 0 0 0,6 24 0 0 0,-6-21 0 0 0,9 22 0 0 0,-9-31 0 0 0,-2-4 0 0 0,0 0 0 0 0,0 0 0 0 0,0 1 0 0 0,-1-1 0 0 0,1 8 0 0 0,0 2 0 0 0,-1-8 0 0 0,0 1 0 0 0,0-1 0 0 0,5 14 0 0 0,-2-4 0 0 0,0 0 0 0 0,1 23 0 0 0,-4-21 0 0 0,7 27 0 0 0,-5-32 0 0 0,2 29 0 0 0,-2-7 0 0 0,-1-23 0 0 0,2 18 0 0 0,1 34 0 0 0,-4-46 0 0 0,4 22 0 0 0,-2-16 0 0 0,17 76 0 0 0,-12-71 0 0 0,-4 15 0 0 0,-3-34 0 0 0,-1-1 0 0 0,2 0 0 0 0,2 14 0 0 0,-1-13 0 0 0,-1 0 0 0 0,-1-1 0 0 0,0 1 0 0 0,-1 0 0 0 0,0 0 0 0 0,0 0 0 0 0,-1 0 0 0 0,-4 18 0 0 0,3-14 0 0 0,1-1 0 0 0,0 0 0 0 0,3 22 0 0 0,-1 1 0 0 0,5 58 0 0 0,-6-47 0 0 0,0 0 0 0 0,0-38 0 0 0,1 3 0 0 0,5 7 0 0 0,-4-12 0 0 0,-1 0 0 0 0,0 1 0 0 0,0 11 0 0 0,-1-12 0 0 0,0 0 0 0 0,0 0 0 0 0,3 10 0 0 0,-2-4 0 0 0,-1 9 0 0 0,5 35 0 0 0,-4-49 0 0 0,1 7 0 0 0,-4 13 0 0 0,1-18 0 0 0,1-4 0 0 0,1-1 0 0 0,-1 1 0 0 0,1 0 0 0 0,3 12 0 0 0,-3-15 0 0 0,-1 0 0 0 0,0 17 0 0 0,0-8-73 0 0,0-11-303 0 0,0 33-3111 0 0,0-22 3568 0 0,-1 2-166 0 0,2 0-1 0 0,2 21 0 0 0,-2-24 76 0 0,0-8-33 0 0,3 3-40 0 0,-3-6-285 0 0,-1 19-13895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49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1390 0 3224 0 0,'0'0'13597'0'0,"0"2"-13211"0"0,2 7 296 0 0,-1 0 0 0 0,0 1 0 0 0,-1 15 0 0 0,4-9-603 0 0,-7-8 6 0 0,2-7 206 0 0,1 2-154 0 0,-1 2-5 0 0,1 0-1 0 0,-1 1 1 0 0,0-1-1 0 0,0 0 0 0 0,-1 0 1 0 0,-2 8-1 0 0,-24 69 8 0 0,27-78-130 0 0,0-1 0 0 0,0 1 1 0 0,0-1-1 0 0,0 1 0 0 0,0 7 0 0 0,1-8-7 0 0,0 1 0 0 0,-1 0 0 0 0,1 0-1 0 0,-3 7 1 0 0,-19 65 51 0 0,-5 10-53 0 0,25-79 0 0 0,0-1 0 0 0,1 1 0 0 0,-1 0 0 0 0,0 7 0 0 0,-2 11 0 0 0,-4 7 0 0 0,1-5 0 0 0,0 0 0 0 0,-16 37 0 0 0,14-35 0 0 0,2-5 0 0 0,-4 5 0 0 0,-6 13 0 0 0,10-27 0 0 0,-7 21 0 0 0,3-4 0 0 0,3-12 0 0 0,-5 24 0 0 0,5-16-60 0 0,-29 78 48 0 0,30-82 12 0 0,5-16 0 0 0,-1 1 0 0 0,0-1 0 0 0,0 0 0 0 0,-7 11 0 0 0,0-1 0 0 0,-11 30 0 0 0,-1 1 0 0 0,-70 143-64 0 0,71-147 23 0 0,-12 22 8 0 0,21-47 9 0 0,1 1 1 0 0,2 1-1 0 0,0 0 1 0 0,-9 36-1 0 0,11-37 6 0 0,-1-1-1 0 0,0 1 0 0 0,-15 23 1 0 0,9-17 18 0 0,-46 83-262 0 0,-48 102 198 0 0,105-205 64 0 0,0 0 0 0 0,0 0 0 0 0,-3 14 0 0 0,-6 14 0 0 0,-3 2 0 0 0,10-24 0 0 0,-1 1 0 0 0,-10 18 0 0 0,6-15 0 0 0,1 0 0 0 0,-8 23 0 0 0,-11 20 0 0 0,-10 22 0 0 0,15-32 0 0 0,-15 27 0 0 0,7-12 0 0 0,17-36 0 0 0,9-17 0 0 0,-1 0 0 0 0,-12 17 0 0 0,16-26 0 0 0,0 0 0 0 0,1 0 0 0 0,-1 0 0 0 0,1 0 0 0 0,0 0 0 0 0,0 1 0 0 0,0-1 0 0 0,0 4 0 0 0,-5 14 0 0 0,-32 52 0 0 0,-15 43 0 0 0,51-113 0 0 0,-3 18 0 0 0,2-8 0 0 0,-4 0 0 0 0,-7 6 0 0 0,8-11 0 0 0,-10 10 0 0 0,15-18 0 0 0,0 1 0 0 0,0 0 0 0 0,0 0 0 0 0,0-1 0 0 0,0 1 0 0 0,1 0 0 0 0,-1 0 0 0 0,0 0 0 0 0,1 0 0 0 0,-1 0 0 0 0,1 0 0 0 0,-1 0 0 0 0,1 0 0 0 0,-1 0 0 0 0,1 1 0 0 0,0-1 0 0 0,-1 2 0 0 0,0 1 0 0 0,1-3 0 0 0,-1 1 0 0 0,0 0 0 0 0,0 0 0 0 0,1 0 0 0 0,-1 0 0 0 0,1 0 0 0 0,-1 0 0 0 0,1 3 0 0 0,-2 1 0 0 0,-10 11 0 0 0,9-14 0 0 0,-5 14 0 0 0,6-14 0 0 0,2 1 0 0 0,-6 3 0 0 0,-3 3 0 0 0,-2 2 0 0 0,1-3 0 0 0,8 1 11 0 0,1-6 42 0 0,-7 4 1 0 0,2-1-33 0 0,0 6 141 0 0,-4 8-19 0 0,9-19-164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53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2866 2760 0 0,'0'-1'605'0'0,"0"-11"1467"0"0,2 5 147 0 0,1 3-1724 0 0,-2-7 397 0 0,-1-2 8992 0 0,17 13-9076 0 0,-5-3-500 0 0,-1-1-1 0 0,1 0 1 0 0,-1-1-1 0 0,0 0 0 0 0,0 0 1 0 0,16-12-1 0 0,73-43 616 0 0,-4 1-728 0 0,-86 53-171 0 0,0 1 0 0 0,20-9 0 0 0,13-6 72 0 0,200-122 589 0 0,-119 73-221 0 0,-109 60-439 0 0,9-6-5 0 0,37-18 0 0 0,85-39 100 0 0,-12-3-29 0 0,-51 26-20 0 0,52-29 210 0 0,-51 29-50 0 0,-43 24-74 0 0,70-30 0 0 0,85-27 19 0 0,-65 31-176 0 0,-46 20-3 0 0,60-27 206 0 0,-126 50-78 0 0,24-8 1 0 0,-26 10-154 0 0,0 0 0 0 0,18-10 0 0 0,33-17-44 0 0,-23 14 127 0 0,-19 1-39 0 0,-20 13-3 0 0,-1 1 1 0 0,1 1 0 0 0,7-5-1 0 0,3 2 0 0 0,-6 1 7 0 0,0 1-1 0 0,0-1 1 0 0,0-1-1 0 0,9-7 1 0 0,1 0 22 0 0,1 2-1 0 0,0 0 1 0 0,0 1-1 0 0,33-11 1 0 0,-25 11-49 0 0,47-25-1 0 0,-70 31-5 0 0,0 0 0 0 0,0-1-1 0 0,8-7 1 0 0,-9 6 11 0 0,1 1 1 0 0,0 0-1 0 0,11-6 0 0 0,-1 2 2 0 0,-2 2 0 0 0,0-1 0 0 0,0-1 0 0 0,13-11 0 0 0,-16 11 14 0 0,0 1 0 0 0,17-9 0 0 0,15-12 16 0 0,-29 20-12 0 0,22-11-1 0 0,10-8 12 0 0,-33 20-29 0 0,1 1 0 0 0,0 0 0 0 0,20-7 0 0 0,15-7 0 0 0,-40 17 0 0 0,116-54 0 0 0,-89 41 1 0 0,55-33-1 0 0,-56 30 10 0 0,-13 4 38 0 0,-18 13-47 0 0,-1 0-1 0 0,1 0 1 0 0,1 1 0 0 0,-1-1 0 0 0,5-2 0 0 0,-1 2-1 0 0,0-2 0 0 0,0 1 0 0 0,0-1 1 0 0,11-11-1 0 0,1 1 10 0 0,22-14 45 0 0,27-23-3 0 0,-50 35-49 0 0,1 1 1 0 0,39-23-1 0 0,-48 32-3 0 0,-1 0 0 0 0,13-12 0 0 0,14-10 0 0 0,-23 21 0 0 0,-9 5 0 0 0,0 0 0 0 0,0 0 0 0 0,-1 0 0 0 0,1-1 0 0 0,-1 0 0 0 0,7-6 0 0 0,-4 2 0 0 0,0 1 0 0 0,1 0 0 0 0,-1 0 0 0 0,2 1 0 0 0,12-8 0 0 0,20-16 0 0 0,-19 14 0 0 0,0 1 0 0 0,48-24 0 0 0,-53 30 0 0 0,0-1 32 0 0,-2 0 0 0 0,1 0 0 0 0,24-24 0 0 0,-35 31-32 0 0,0-1 0 0 0,-1 1 0 0 0,1 0 0 0 0,1 0 0 0 0,6-2 0 0 0,-6 3 0 0 0,-1-1 0 0 0,1 0 0 0 0,-1 0 0 0 0,8-6 0 0 0,10-4 0 0 0,-20 12 0 0 0,1 0 0 0 0,-1-1 0 0 0,0 0 0 0 0,0 0 0 0 0,5-3 0 0 0,-2-1 0 0 0,1 1 0 0 0,0-1 0 0 0,0 1 0 0 0,1 1 0 0 0,0-1 0 0 0,10-3 0 0 0,35-24 0 0 0,-27 12 0 0 0,-3 2 0 0 0,28-12 125 0 0,-40 24-102 0 0,0-1-1 0 0,12-8 0 0 0,17-13 42 0 0,-36 24-64 0 0,1 1 0 0 0,0 0 0 0 0,1 0 0 0 0,-1 0 0 0 0,9-2 0 0 0,7-4 0 0 0,31-15 0 0 0,-31 13 0 0 0,-18 8 0 0 0,0 1 0 0 0,1 0 0 0 0,-1 0 0 0 0,1 0 0 0 0,0 0 0 0 0,0 1 0 0 0,-1 0 0 0 0,1-1 0 0 0,8 0 0 0 0,-8 2 12 0 0,10-10 47 0 0,-10 8-55 0 0,64-44 208 0 0,-54 37-211 0 0,26-14-23 0 0,-39 22-100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55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0 14280 0 0,'0'0'2437'0'0,"0"3"-1439"0"0,0-1-588 0 0,-1 0 0 0 0,1 0 0 0 0,0 0 0 0 0,-1 0 0 0 0,1 0-1 0 0,-1 0 1 0 0,-1 4 0 0 0,1-5-265 0 0,-4 10 137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56.5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72 6912 0 0,'-1'-2'6512'0'0,"-4"-14"-435"0"0,5 14-4839 0 0,-4-9 1 0 0,4 10-1173 0 0,2-19-72 0 0,-2 19-32 0 0,0 0 0 0 0,0 0 0 0 0,1 0-1 0 0,-1 1 1 0 0,0-1 0 0 0,1 0 0 0 0,-1 0 0 0 0,1 1 0 0 0,-1-1 0 0 0,1 0-1 0 0,-1 1 1 0 0,1-1 0 0 0,-1 1 0 0 0,1-1 0 0 0,0 0 0 0 0,-1 1 0 0 0,1-1-1 0 0,0 1 1 0 0,-1 0 0 0 0,1-1 0 0 0,0 1 0 0 0,1-1 0 0 0,31-4-1581 0 0,-10 6-3841 0 0,-2 2-606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89 11144 0 0,'0'0'1008'0'0,"1"0"-828"0"0,3-3 6 0 0,-3 2-30 0 0,-1 1 0 0 0,1-1-1 0 0,-1 1 1 0 0,1-1 0 0 0,-1 0 0 0 0,1 1-1 0 0,-1-1 1 0 0,1 0 0 0 0,-1 1-1 0 0,0-1 1 0 0,1 0 0 0 0,-1 0 0 0 0,0 1-1 0 0,1-1 1 0 0,-1 0 0 0 0,0 0-1 0 0,0 0 1 0 0,0 1 0 0 0,0-1-1 0 0,0 0 1 0 0,0 0 0 0 0,0 0 0 0 0,0-1-1 0 0,-6-17 4125 0 0,-2 12-2681 0 0,7 7-1575 0 0,-1-1 0 0 0,0 1 0 0 0,1-1 0 0 0,-1 1 0 0 0,0 0 0 0 0,0 0 0 0 0,0 0 0 0 0,1 0 0 0 0,-1 0 0 0 0,0 0 1 0 0,0 0-1 0 0,1 1 0 0 0,-1-1 0 0 0,0 1 0 0 0,0-1 0 0 0,-2 2 0 0 0,0 0-33 0 0,1 0 0 0 0,-1 0 0 0 0,1 0 0 0 0,0 1 0 0 0,0-1 1 0 0,0 1-1 0 0,-4 4 0 0 0,3-3-61 0 0,1 0 0 0 0,0 0 1 0 0,0 0-1 0 0,1 0 0 0 0,-1 1 1 0 0,1-1-1 0 0,0 1 0 0 0,0-1 1 0 0,1 1-1 0 0,-1 0 0 0 0,1 0 1 0 0,-1 8-1 0 0,2 72-1313 0 0,0-81 1305 0 0,0-1 0 0 0,1 0 0 0 0,-1 1-1 0 0,1-1 1 0 0,0 0 0 0 0,1 3 0 0 0,3 11-368 0 0,9 20-493 0 0,-8-23 745 0 0,-5-13 162 0 0,0 0 1 0 0,0 0-1 0 0,0-1 0 0 0,0 1 1 0 0,0 0-1 0 0,1 0 1 0 0,-1-1-1 0 0,0 1 1 0 0,0-1-1 0 0,0 1 0 0 0,1-1 1 0 0,-1 1-1 0 0,0-1 1 0 0,1 0-1 0 0,1 1 0 0 0,-2-1 23 0 0,1 0 0 0 0,0-1 0 0 0,-1 1 0 0 0,1 0 0 0 0,-1-1 0 0 0,1 1 0 0 0,0-1 0 0 0,-1 1 0 0 0,1-1 0 0 0,-1 0 0 0 0,0 1 0 0 0,1-1 0 0 0,1-1 0 0 0,-3 1 7 0 0,5-2 28 0 0,1-2 0 0 0,-1 1-1 0 0,0-1 1 0 0,-1 1 0 0 0,1-1-1 0 0,-1-1 1 0 0,0 1-1 0 0,0-1 1 0 0,-1 1 0 0 0,6-12-1 0 0,0-6 381 0 0,12-38 0 0 0,-11 27-164 0 0,-2 8-50 0 0,-1 4 50 0 0,15-34 0 0 0,-19 52-227 0 0,-2 4-13 0 0,-1-1 1 0 0,1 0-1 0 0,-1 0 1 0 0,1 0 0 0 0,-1 0-1 0 0,0 0 1 0 0,1 0 0 0 0,-1 0-1 0 0,0 0 1 0 0,0 0-1 0 0,0 0 1 0 0,1 0 0 0 0,-1 0-1 0 0,0 0 1 0 0,0 0 0 0 0,-1 0-1 0 0,1-3 1113 0 0,5 18-677 0 0,-2-1-227 0 0,-1-7-187 0 0,-1-1-1 0 0,1 1 1 0 0,-1 0 0 0 0,-1-1-1 0 0,1 1 1 0 0,-1 0 0 0 0,-1 11-1 0 0,-2-7-22 0 0,2-8 0 0 0,0 0 1 0 0,1 0 0 0 0,-1 0-1 0 0,1 0 1 0 0,-1 0 0 0 0,1 0-1 0 0,0 0 1 0 0,-1 0 0 0 0,1 0-1 0 0,1 3 1 0 0,0 19 118 0 0,-2-18-117 0 0,1 0-1 0 0,1 0 1 0 0,-1 0-1 0 0,1 0 1 0 0,0-1-1 0 0,0 1 1 0 0,4 9-1 0 0,5 13-461 0 0,-9-24 126 0 0,0 0-1 0 0,0 0 1 0 0,1 0-1 0 0,0 0 0 0 0,0 0 1 0 0,0-1-1 0 0,0 1 0 0 0,5 6 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18:57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29 11744 0 0,'0'0'1068'0'0,"-2"0"-878"0"0,-8-1-168 0 0,0-2-5 0 0,3-2 145 0 0,6 4-136 0 0,-1-1 1 0 0,0 1 0 0 0,0 0 0 0 0,1 0 0 0 0,-1 0 0 0 0,0 0 0 0 0,0 1 0 0 0,0-1 0 0 0,0 0 0 0 0,0 1 0 0 0,-3-1 0 0 0,3 1 135 0 0,0-1-96 0 0,0 1-56 0 0,-12-4 140 0 0,7 3 125 0 0,-4-1-4527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0 5528 0 0,'0'0'16623'0'0,"-1"3"-15928"0"0,-2 8 268 0 0,0 0-1 0 0,-2 20 1 0 0,5-29-932 0 0,0 0 0 0 0,-1 0 0 0 0,1 0 1 0 0,-1 0-1 0 0,0 0 0 0 0,0 0 0 0 0,1 0 0 0 0,-1 0 1 0 0,0-1-1 0 0,-2 3 0 0 0,2-2-5 0 0,-16 26 172 0 0,13-21-180 0 0,0 1 1 0 0,0-2 0 0 0,-1 1-1 0 0,1 0 1 0 0,-2-1 0 0 0,1 0-1 0 0,-7 6 1 0 0,-121 99 34 0 0,36-29-240 0 0,32-26 46 0 0,59-49 100 0 0,-1-1 0 0 0,-8 12 0 0 0,11-12-2 0 0,-2 0 0 0 0,1 0 0 0 0,-11 8-1 0 0,13-11 34 0 0,-1 1 1 0 0,1-1-1 0 0,-1 1 0 0 0,1-1 0 0 0,-3 6 0 0 0,-10 12-3 0 0,7-15 13 0 0,4-2-10 0 0,4-4 27 0 0,7 7 172 0 0,-1-4-119 0 0,0 0-1 0 0,1 0 1 0 0,0-1 0 0 0,-1 1-1 0 0,1-1 1 0 0,0 0-1 0 0,0-1 1 0 0,0 0 0 0 0,0 0-1 0 0,8 1 1 0 0,12 2 176 0 0,31 9 50 0 0,74 26 0 0 0,-119-36-317 0 0,0 1 0 0 0,0-2 0 0 0,20 3-1 0 0,10 1-457 0 0,-6-2-1683 0 0,-20-4 880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1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49 232 18919 0 0,'0'0'2739'0'0,"1"2"-1995"0"0,0 3-555 0 0,0 0 0 0 0,0 0-1 0 0,-1-1 1 0 0,1 1 0 0 0,-1 0 0 0 0,0 0 0 0 0,-1 0 0 0 0,1 0-1 0 0,-2 4 1 0 0,0 22 47 0 0,8 79-35 0 0,-6-99-609 0 0,0 1 0 0 0,1-1 0 0 0,1 0 0 0 0,4 15 0 0 0,-9-35 263 0 0,0 0-1 0 0,1 0 1 0 0,0 1 0 0 0,0-2-1 0 0,1 1 1 0 0,1 0-1 0 0,-1 0 1 0 0,2 0-1 0 0,-1 0 1 0 0,3-11-1 0 0,-3 14 146 0 0,0 1-1 0 0,0 0 0 0 0,0-1 0 0 0,-2-9 1 0 0,1 9 9 0 0,0-1 0 0 0,0 1 1 0 0,1 0-1 0 0,1-8 0 0 0,15-72 828 0 0,-15 78-734 0 0,1 0 0 0 0,0 0 0 0 0,0 0 0 0 0,6-12 0 0 0,3-8 101 0 0,-8 19-75 0 0,0 0-1 0 0,1 0 1 0 0,0 0-1 0 0,1 1 1 0 0,0 0-1 0 0,0 0 1 0 0,0 0 0 0 0,1 0-1 0 0,0 1 1 0 0,1 0-1 0 0,0 1 1 0 0,0-1-1 0 0,0 1 1 0 0,1 0 0 0 0,15-8-1 0 0,-12 9 36 0 0,-8 3-16 0 0,1 0 0 0 0,0 1 1 0 0,0-1-1 0 0,0 1 1 0 0,0 0-1 0 0,0 0 1 0 0,0 0-1 0 0,1 0 0 0 0,-1 1 1 0 0,5-1-1 0 0,-9 1-135 0 0,1 1 0 0 0,0-1 0 0 0,0 0 0 0 0,0 0 0 0 0,0 0 0 0 0,-1 1-1 0 0,1-1 1 0 0,0 0 0 0 0,0 1 0 0 0,-1-1 0 0 0,1 1 0 0 0,0-1 0 0 0,-1 1 0 0 0,1-1-1 0 0,0 1 1 0 0,-1-1 0 0 0,1 2 0 0 0,1-1 23 0 0,0 0-20 0 0,0 0 0 0 0,0 0 0 0 0,0 1 0 0 0,0-1 0 0 0,0 1 0 0 0,-1-1 0 0 0,1 1 0 0 0,0 0 0 0 0,-1 0 0 0 0,1 0 0 0 0,-1 0 0 0 0,1 0 0 0 0,-1 0 0 0 0,0 0 0 0 0,0 0 0 0 0,0 0 0 0 0,0 1 0 0 0,-1-1 0 0 0,1 0 0 0 0,0 3 0 0 0,-1 0-15 0 0,0 0-1 0 0,-1 0 1 0 0,1-1 0 0 0,-1 1-1 0 0,0 0 1 0 0,0-1-1 0 0,-3 8 1 0 0,-3 9-2 0 0,7-19-16 0 0,-1 1-1 0 0,0-1 1 0 0,0 1-1 0 0,0-1 1 0 0,0 1-1 0 0,-1-1 1 0 0,1 1-1 0 0,-1-1 1 0 0,1 0-1 0 0,-1 0 1 0 0,0 0-1 0 0,-3 4 1 0 0,0-3-52 0 0,0 1 0 0 0,-1-1 0 0 0,1 0 0 0 0,-9 4 0 0 0,-4 3-229 0 0,16-8 203 0 0,0-1 0 0 0,-1 1 0 0 0,1-1 0 0 0,-1 1 0 0 0,0-1 0 0 0,0 0 0 0 0,1 0 0 0 0,-1 0 1 0 0,0 0-1 0 0,-5 0 0 0 0,6-1-61 0 0,0 0 57 0 0,0 0 115 0 0,-11 1-383 0 0,12 2 168 0 0,8 2 202 0 0,8 4-3 0 0,-9-6 0 0 0,-1 1 0 0 0,1-1 0 0 0,0 0 0 0 0,0 0 0 0 0,0-1 0 0 0,10 3 0 0 0,-9-4 24 0 0,0 0 0 0 0,0 1-1 0 0,0-1 1 0 0,-1 1-1 0 0,1 1 1 0 0,-1-1 0 0 0,1 1-1 0 0,-1 0 1 0 0,0 1 0 0 0,0 0-1 0 0,0-1 1 0 0,-1 2 0 0 0,1-1-1 0 0,5 7 1 0 0,-10-9-19 0 0,0-1 0 0 0,0 0 1 0 0,0 1-1 0 0,0 0 0 0 0,0-1 0 0 0,-1 1 1 0 0,1-1-1 0 0,-1 1 0 0 0,1 0 0 0 0,-1 2 1 0 0,4 8 53 0 0,-4-11-53 0 0,0 0 1 0 0,0-1-1 0 0,0 1 0 0 0,0 0 0 0 0,0 0 0 0 0,0-1 0 0 0,0 1 1 0 0,0 0-1 0 0,0 0 0 0 0,0-1 0 0 0,-1 1 0 0 0,1 0 0 0 0,0-1 0 0 0,0 1 1 0 0,-1 0-1 0 0,1-1 0 0 0,-1 2 0 0 0,0-1 11 0 0,0 3 35 0 0,-1 0 0 0 0,0 0 0 0 0,0 0 0 0 0,0 0 0 0 0,-1-1 0 0 0,1 1 0 0 0,-1-1 0 0 0,0 1 0 0 0,0-1 0 0 0,0 0 0 0 0,0 0 0 0 0,-1 0 0 0 0,1-1 0 0 0,-1 1 0 0 0,-7 3 0 0 0,-6 3 42 0 0,-1-1 0 0 0,-20 7 0 0 0,37-15-96 0 0,-11 4 32 0 0,-1-1-1 0 0,1-1 0 0 0,-1 0 1 0 0,0 0-1 0 0,0-1 0 0 0,0-1 1 0 0,0 0-1 0 0,-20-4 0 0 0,20 3-27 0 0,11 1-3 0 0,-1 0-1 0 0,1 0 1 0 0,-1 0 0 0 0,1-1 0 0 0,0 1 0 0 0,-1-1-1 0 0,1 0 1 0 0,-1 1 0 0 0,1-1 0 0 0,0 0 0 0 0,0 0 0 0 0,-1 0-1 0 0,1-1 1 0 0,0 1 0 0 0,0-1 0 0 0,-2-1 0 0 0,-22-20-673 0 0,26 23 600 0 0,0-1 0 0 0,0 1 0 0 0,-1-1 1 0 0,1 1-1 0 0,0-1 0 0 0,0 1 0 0 0,1 0 0 0 0,-1-1 0 0 0,0 1 0 0 0,0-1 0 0 0,0 1 0 0 0,0-1 0 0 0,0 1 0 0 0,0-1 1 0 0,1 1-1 0 0,-1-1 0 0 0,0 1 0 0 0,0 0 0 0 0,1-1 0 0 0,-1 1 0 0 0,0 0 0 0 0,0-1 0 0 0,1 1 0 0 0,0-1 0 0 0,5-7-5943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 9216 0 0,'-6'-5'12339'0'0,"0"1"-11496"0"0,4 4-700 0 0,0 0 0 0 0,0 0 0 0 0,0 0 0 0 0,0 0 0 0 0,0 0 0 0 0,0 0 0 0 0,0 1 1 0 0,0-1-1 0 0,0 1 0 0 0,0 0 0 0 0,0-1 0 0 0,0 1 0 0 0,0 0 0 0 0,0 0 0 0 0,1 0 0 0 0,-1 0 0 0 0,0 0 0 0 0,1 1 0 0 0,-1-1 0 0 0,0 0 1 0 0,1 1-1 0 0,0 0 0 0 0,-1-1 0 0 0,1 1 0 0 0,-2 2 0 0 0,-10 25 298 0 0,9-20-413 0 0,-1 0-1 0 0,1 0 1 0 0,1 1-1 0 0,-1 0 1 0 0,2 0-1 0 0,-1 0 1 0 0,1 0 0 0 0,0 13-1 0 0,2-16-27 0 0,0 1 0 0 0,0-1 0 0 0,1 0 0 0 0,0 0 0 0 0,0 1 0 0 0,1-1 0 0 0,0 0 0 0 0,0 0 0 0 0,0-1 0 0 0,1 1 0 0 0,0 0 0 0 0,1-1 0 0 0,-1 0 0 0 0,1 0 0 0 0,5 7 0 0 0,3 4 0 0 0,-10-13 0 0 0,1-1 0 0 0,-1 1 0 0 0,1-1 0 0 0,-1 1 0 0 0,1-1 0 0 0,0 0 0 0 0,4 3 0 0 0,4 0 0 0 0,3 2 0 0 0,-8-7 3 0 0,9-1 48 0 0,-13-1-27 0 0,0 1 1 0 0,0-1-1 0 0,0 0 0 0 0,0 1 1 0 0,1-1-1 0 0,-1 0 1 0 0,0 0-1 0 0,0 0 1 0 0,2-3-1 0 0,1 2 70 0 0,-5 1-80 0 0,0 1 0 0 0,1 0 0 0 0,-1-1 0 0 0,0 1 0 0 0,0-1 0 0 0,1 1 1 0 0,-1 0-1 0 0,0-1 0 0 0,0 1 0 0 0,0-1 0 0 0,0 1 0 0 0,1-1 0 0 0,-1 1 0 0 0,0 0 0 0 0,0-1 0 0 0,0 1 0 0 0,0-1 0 0 0,0 1 0 0 0,-1-2 0 0 0,2 0 37 0 0,3-10 83 0 0,-3 10-75 0 0,0 0 0 0 0,0-1 0 0 0,0 1 1 0 0,0-1-1 0 0,-1 1 0 0 0,2-6 0 0 0,-2 0 6 0 0,1 6-41 0 0,-1 0-1 0 0,0-1 1 0 0,0 1-1 0 0,0 0 1 0 0,0-1-1 0 0,0 1 1 0 0,-1 0-1 0 0,1 0 1 0 0,-1-4-1 0 0,0 4-21 0 0,1 1-1 0 0,-1-1 1 0 0,0 0-1 0 0,1 1 1 0 0,-1-1-1 0 0,0 0 1 0 0,0 1-1 0 0,0-1 1 0 0,0 1-1 0 0,0 0 1 0 0,0-1-1 0 0,-2-1 1 0 0,1-2-94 0 0,-12 0-152 0 0,14 5 230 0 0,-1-1 1 0 0,1 1-1 0 0,0 0 0 0 0,-1 0 1 0 0,1-1-1 0 0,0 1 0 0 0,-1 0 0 0 0,1 0 1 0 0,0 0-1 0 0,-1-1 0 0 0,1 1 1 0 0,-1 0-1 0 0,1 0 0 0 0,0 0 0 0 0,-1 0 1 0 0,1 0-1 0 0,-1 0 0 0 0,1 0 1 0 0,0 0-1 0 0,-1 0 0 0 0,1 0 0 0 0,-1 0 1 0 0,1 0-1 0 0,0 0 0 0 0,-1 1 1 0 0,1-1-1 0 0,-1 0 0 0 0,1 0 0 0 0,0 0 1 0 0,-1 0-1 0 0,1 1 0 0 0,0-1 1 0 0,-1 0-1 0 0,1 1 0 0 0,-1 0-95 0 0,-9-1-1804 0 0,10 0 1761 0 0,-2-1-191 0 0,1 0 122 0 0,0 1 1 0 0,0-1-1 0 0,0 1 1 0 0,0-1-1 0 0,0 0 1 0 0,0 1-1 0 0,1-1 1 0 0,-1 0-1 0 0,0 0 0 0 0,0 0 1 0 0,1 0-1 0 0,-1 1 1 0 0,1-1-1 0 0,-1 0 1 0 0,1 0-1 0 0,-1 0 1 0 0,1 0-1 0 0,-1 0 1 0 0,1 0-1 0 0,0 0 0 0 0,0 0 1 0 0,-1-1-1 0 0,1 1 1 0 0,0 0-1 0 0,0 0 1 0 0,0 0-1 0 0,0 0 1 0 0,1-1-1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55 160 11520 0 0,'-10'-10'13095'0'0,"5"21"-8490"0"0,3-4-6349 0 0,-22 214 2331 0 0,12-70-587 0 0,11-141-9 0 0,1-1 0 0 0,0 1 0 0 0,1-1 1 0 0,0 1-1 0 0,4 17 0 0 0,-5-27 8 0 0,0 0 1 0 0,0 1-1 0 0,0-1 1 0 0,0 0-1 0 0,0 1 1 0 0,0-1 0 0 0,1 0-1 0 0,-1 1 1 0 0,0-1-1 0 0,0 0 1 0 0,0 1-1 0 0,0-1 1 0 0,1 0-1 0 0,-1 1 1 0 0,0-1-1 0 0,0 0 1 0 0,1 0-1 0 0,-1 1 1 0 0,0-1 0 0 0,1 0-1 0 0,-1 0 1 0 0,1 1-1 0 0,0-2 1 0 0,-1 0 0 0 0,1 1 0 0 0,0-1 0 0 0,-1 0 0 0 0,1 0 0 0 0,0 0 0 0 0,-1 1 0 0 0,1-1 0 0 0,-1 0 0 0 0,1 0 0 0 0,-1 0 0 0 0,0 0 0 0 0,1 0 0 0 0,-1 0 0 0 0,0 0 0 0 0,0-1 0 0 0,3-6 0 0 0,3-7 0 0 0,-2 0 0 0 0,1 1 0 0 0,-2-1 0 0 0,3-26 0 0 0,8-30 0 0 0,33-72 0 0 0,-13 37 72 0 0,-19 67-60 0 0,-11 25-3 0 0,1 0-1 0 0,1 1 1 0 0,0-1 0 0 0,1 1-1 0 0,13-19 1 0 0,-8 14 15 0 0,2-1 29 0 0,-12 17 91 0 0,1 3-88 0 0,-1 0-48 0 0,1 0-1 0 0,-1 0 1 0 0,0 0-1 0 0,0 0 1 0 0,0 0-1 0 0,0 0 1 0 0,0 1-1 0 0,0-1 1 0 0,0 0-1 0 0,-1 1 1 0 0,1 0-1 0 0,0-1 1 0 0,-1 1-1 0 0,1 0 0 0 0,-1 0 1 0 0,0 0-1 0 0,0 0 1 0 0,1 0-1 0 0,-1 0 1 0 0,-1 0-1 0 0,1 0 1 0 0,0 1-1 0 0,0-1 1 0 0,0 3-1 0 0,2 21 70 0 0,2 1-1 0 0,9 25 0 0 0,-12-39-46 0 0,0-1-1 0 0,0 1 1 0 0,-1 0-1 0 0,-2 25 1 0 0,2 21 46 0 0,4 103-26 0 0,-5-131-126 0 0,2 9 575 0 0,0-19-2427 0 0,-2-2-8094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11520 0 0,'1'1'2945'0'0,"0"1"-2345"0"0,0 0 0 0 0,0 0 1 0 0,1-1-1 0 0,-1 1 0 0 0,1-1 0 0 0,-1 1 0 0 0,1-1 1 0 0,0 0-1 0 0,-1 0 0 0 0,1 1 0 0 0,2 0 0 0 0,0-1-6 0 0,0 1 0 0 0,0-1 0 0 0,0 0-1 0 0,0 0 1 0 0,5 1 0 0 0,7-1 9 0 0,0 0 0 0 0,19-2 1 0 0,-7 0 335 0 0,7 0-1316 0 0,-1-1 0 0 0,0-1 0 0 0,37-10 0 0 0,-49 8-1463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125 215 22375 0 0,'-12'-11'2435'0'0,"11"11"-2403"0"0,1 0 1 0 0,-1-1-1 0 0,1 1 0 0 0,-1 0 1 0 0,1-1-1 0 0,-1 1 0 0 0,1 0 1 0 0,-1-1-1 0 0,0 1 0 0 0,1 0 1 0 0,-1 0-1 0 0,1 0 0 0 0,-1 0 1 0 0,0 0-1 0 0,1 0 0 0 0,-1 0 1 0 0,0 0-1 0 0,1 0 0 0 0,-1 0 1 0 0,1 0-1 0 0,-1 0 0 0 0,0 0 1 0 0,1 0-1 0 0,-1 0 0 0 0,1 1 1 0 0,-1-1-1 0 0,0 0 0 0 0,1 0 1 0 0,-1 1-1 0 0,1-1 0 0 0,-1 1 1 0 0,-19 16 2297 0 0,12-9-2263 0 0,2-2-51 0 0,1-1 1 0 0,0 1-1 0 0,1 0 1 0 0,-1 0 0 0 0,1 0-1 0 0,0 1 1 0 0,1-1-1 0 0,-1 1 1 0 0,1 0-1 0 0,1 0 1 0 0,-4 14-1 0 0,2-4 14 0 0,0 0 0 0 0,2 0-1 0 0,-1 35 1 0 0,2-31-29 0 0,1-13-2 0 0,-1 0 0 0 0,1 0 0 0 0,0 0 0 0 0,1 0 0 0 0,0 0 0 0 0,0 0 0 0 0,1-1 0 0 0,0 1 0 0 0,0 0 0 0 0,6 12-1 0 0,-1-10-18 0 0,0 0 0 0 0,1 0 0 0 0,0-1 0 0 0,0 0 0 0 0,1 0 0 0 0,0-1 0 0 0,1 0 0 0 0,-1-1-1 0 0,2 0 1 0 0,10 6 0 0 0,-19-13 20 0 0,0 1 0 0 0,-1 0 0 0 0,1-1 0 0 0,-1 1 0 0 0,1-1 0 0 0,0 0 0 0 0,-1 1 0 0 0,1-1 0 0 0,0 0 0 0 0,-1 0 0 0 0,1 0 0 0 0,0 0 0 0 0,0 0 0 0 0,-1-1 0 0 0,1 1 0 0 0,2-1 0 0 0,9-1 0 0 0,-10 2-3 0 0,-1 0 0 0 0,1-1-1 0 0,-1 1 1 0 0,1-1 0 0 0,-1 1 0 0 0,1-1 0 0 0,-1 0-1 0 0,0 0 1 0 0,1 0 0 0 0,-1 0 0 0 0,0-1-1 0 0,4-2 1 0 0,23-23-50 0 0,-18 15 56 0 0,0 0 52 0 0,0 0 0 0 0,-1-1 0 0 0,0 0 0 0 0,9-18-1 0 0,24-60 420 0 0,-35 70-388 0 0,15-38 330 0 0,-22 52-330 0 0,1 1 0 0 0,-1-1 0 0 0,0 0 0 0 0,0 0 0 0 0,-1 0 0 0 0,0-13 0 0 0,-1-32 276 0 0,1 39-338 0 0,0-1 0 0 0,-1 0 1 0 0,-2-13-1 0 0,-1 6-5 0 0,-1 0 0 0 0,-1 0 1 0 0,-12-26-1 0 0,16 44-43 0 0,0 0-1 0 0,0 0 1 0 0,0 0-1 0 0,0 0 1 0 0,-1 0-1 0 0,1 0 1 0 0,-1 1-1 0 0,0-1 1 0 0,1 1-1 0 0,-1 0 1 0 0,-1 0 0 0 0,1 0-1 0 0,0 0 1 0 0,0 0-1 0 0,-1 1 1 0 0,1-1-1 0 0,-1 1 1 0 0,1 0-1 0 0,-1 0 1 0 0,1 0-1 0 0,-1 1 1 0 0,0-1-1 0 0,-5 1 1 0 0,0 0-267 0 0,0 0-1 0 0,0 0 1 0 0,0 1-1 0 0,1 1 1 0 0,-1-1 0 0 0,1 1-1 0 0,-1 1 1 0 0,1-1-1 0 0,-9 5 1 0 0,-21 11-4070 0 0,21-8-4072 0 0</inkml:trace>
  <inkml:trace contextRef="#ctx0" brushRef="#br0" timeOffset="1">131 327 23583 0 0,'0'0'1802'0'0,"1"1"-1236"0"0,14 24 49 0 0,1-1-1 0 0,1-1 0 0 0,2 0 1 0 0,25 24-1 0 0,-34-35-513 0 0,-1 0 0 0 0,0 1-1 0 0,-1 0 1 0 0,11 23 0 0 0,-14-27-66 0 0,25 38-195 0 0,-20-31 23 0 0,10 18-1 0 0,-17-29 58 0 0,1 1 0 0 0,-1-1 0 0 0,1-1 0 0 0,1 1 0 0 0,-1-1 0 0 0,9 8 0 0 0,11 10-2657 0 0,-14-9 1090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5528 0 0,'2'-1'3481'0'0,"29"-7"4395"0"0,5-1-2960 0 0,-17 2-3547 0 0,0 1-1 0 0,25-4 1 0 0,-35 8-1250 0 0,4 0 192 0 0,25-1-1 0 0,-16 0-587 0 0,-12 2-2180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3680 0 0,'0'0'167'0'0,"2"0"613"0"0,45-2 15034 0 0,-27-2-13377 0 0,34-5 468 0 0,-45 7-2452 0 0,1 2 0 0 0,-1-1-1 0 0,17 2 1 0 0,-5 0-344 0 0,-17-1-132 0 0,0 0-1 0 0,0 1 0 0 0,0-1 1 0 0,0 1-1 0 0,4 2 0 0 0,-4-2-290 0 0,0 0-1 0 0,-1 0 1 0 0,1 0-1 0 0,0-1 0 0 0,5 1 1 0 0,3 0-2277 0 0,3 4-5876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38 17535 0 0,'0'0'858'0'0,"2"-1"-378"0"0,18-23 102 0 0,-11 12 6836 0 0,-9 12-7301 0 0,0 0-50 0 0,1 0 0 0 0,-1 1 0 0 0,0-1-1 0 0,1 0 1 0 0,-1 0 0 0 0,0 1 0 0 0,1-1-1 0 0,-1 0 1 0 0,0 1 0 0 0,0-1 0 0 0,1 0 0 0 0,-1 1-1 0 0,0-1 1 0 0,0 0 0 0 0,0 1 0 0 0,0-1-1 0 0,1 0 1 0 0,-1 1 0 0 0,0-1 0 0 0,0 1-1 0 0,0-1 1 0 0,0 1 0 0 0,0 6-13 0 0,-1 1 0 0 0,0-1-1 0 0,0 0 1 0 0,-1 0 0 0 0,0 0 0 0 0,-4 9 0 0 0,-21 43-61 0 0,14-33 6 0 0,-9 15-300 0 0,-45 62-1 0 0,13-22-259 0 0,10-12-17 0 0,-27 45-248 0 0,61-92 602 0 0,10-20 96 0 0,1-1-41 0 0,8 1 263 0 0,1-1 1 0 0,-1 1 0 0 0,0-2-1 0 0,0 1 1 0 0,1-1-1 0 0,12-2 1 0 0,5 1 124 0 0,3 1 46 0 0,-7-1-47 0 0,1 2 1 0 0,34 4-1 0 0,18 1-74 0 0,-69-5-169 0 0,0 0 0 0 0,0-1 0 0 0,0 0 0 0 0,0 0 0 0 0,-1-1 0 0 0,1 1 0 0 0,9-3 0 0 0,-12 2-772 0 0,0-1 1 0 0,0 1-1 0 0,-1 0 0 0 0,1-1 1 0 0,0 0-1 0 0,-1 0 0 0 0,1 0 0 0 0,4-4 1 0 0,-2-2-1330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 13272 0 0,'0'0'1009'0'0,"1"2"-685"0"0,14 52 1683 0 0,-2 1 1 0 0,6 61-1 0 0,-10-40-1197 0 0,3 50 112 0 0,-7-78-680 0 0,0 13-69 0 0,-9 97 25 0 0,1-126-152 0 0,-1 0-1 0 0,-16 58 1 0 0,17-82-38 0 0,0 0 1 0 0,0 0-1 0 0,-1-1 1 0 0,0 0 0 0 0,0 1-1 0 0,0-2 1 0 0,-1 1-1 0 0,-10 10 1 0 0,13-14-10 0 0,-1-1 1 0 0,1 0-1 0 0,-1 0 0 0 0,0 0 1 0 0,0 0-1 0 0,0-1 0 0 0,0 1 0 0 0,0-1 1 0 0,0 0-1 0 0,0 1 0 0 0,0-1 1 0 0,0-1-1 0 0,-1 1 0 0 0,1 0 1 0 0,0-1-1 0 0,-1 0 0 0 0,1 0 1 0 0,-6 0-1 0 0,4-1-54 0 0,1 1-1 0 0,-1-1 1 0 0,0 0 0 0 0,1 0-1 0 0,-1-1 1 0 0,1 0-1 0 0,-1 1 1 0 0,1-2 0 0 0,0 1-1 0 0,0 0 1 0 0,0-1 0 0 0,0 0-1 0 0,-4-3 1 0 0,-2-4-354 0 0,-1 0 1 0 0,2-1-1 0 0,-1 0 1 0 0,1-1-1 0 0,1 0 1 0 0,0 0-1 0 0,1-1 1 0 0,0 0-1 0 0,-7-20 1 0 0,-23-59-1380 0 0,-1-1-17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26 107 11976 0 0,'0'0'14183'0'0,"1"2"-13944"0"0,0 2-188 0 0,0 0 1 0 0,0 0-1 0 0,-1-1 1 0 0,1 1-1 0 0,-1 0 1 0 0,0 0-1 0 0,0 0 1 0 0,-1 0-1 0 0,-1 6 1 0 0,0 14 33 0 0,-4 83 44 0 0,3-69-113 0 0,-13 71-16 0 0,15-79-368 0 0,2-32 308 0 0,0 0 51 0 0,1-1 0 0 0,0 1 0 0 0,-1-1 0 0 0,1 1 0 0 0,0 0 0 0 0,4-4 0 0 0,8-10-14 0 0,-4-4 5 0 0,-1 0 0 0 0,10-28 0 0 0,-18 42 18 0 0,1 0 0 0 0,-1 1 0 0 0,-1-1 0 0 0,1-1 0 0 0,-1-9 0 0 0,2-19 0 0 0,3 17 6 0 0,1 1 0 0 0,0 0 0 0 0,1 1 0 0 0,12-21-1 0 0,-10 19 16 0 0,0-1 0 0 0,10-30 0 0 0,-17 44 5 0 0,0 1-1 0 0,-1 0 1 0 0,2 0 0 0 0,-1 0-1 0 0,1 0 1 0 0,-1 0 0 0 0,1 1-1 0 0,0-1 1 0 0,0 1 0 0 0,1-1-1 0 0,-1 1 1 0 0,1 0 0 0 0,-1 1-1 0 0,1-1 1 0 0,0 0 0 0 0,7-2-1 0 0,-8 4 213 0 0,8 7 156 0 0,-5-1-359 0 0,0 0-1 0 0,-1 1 1 0 0,1 0-1 0 0,-1 0 1 0 0,-1 0-1 0 0,1 1 1 0 0,-1 0 0 0 0,0-1-1 0 0,-1 1 1 0 0,1 1-1 0 0,2 8 1 0 0,-2-2-35 0 0,0 0-1 0 0,-1 0 1 0 0,-1 0 0 0 0,0 0 0 0 0,0 23-1 0 0,4 77 12 0 0,-6 47-2837 0 0,-2-157 919 0 0,-8 8-480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 6912 0 0,'-8'-5'2560'0'0,"19"7"6289"0"0,4 0-3199 0 0,-6-2-7186 0 0,0-1 1947 0 0,-6 0-240 0 0,0 0 0 0 0,0 1 0 0 0,0-1 0 0 0,0 1 1 0 0,1 0-1 0 0,-1 0 0 0 0,4 0 0 0 0,2 1 132 0 0,1 0-1 0 0,-1-1 0 0 0,9-1 0 0 0,11-1 313 0 0,30-3-488 0 0,3 0-3643 0 0,-42 5-2165 0 0,-3-4-1640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82 170 3680 0 0,'-1'1'18223'0'0,"0"2"-17885"0"0,-1-1 1 0 0,0 0-1 0 0,0 1 0 0 0,0-1 0 0 0,0 0 0 0 0,-5 4 0 0 0,-11 11 410 0 0,12-5-552 0 0,0-1 0 0 0,1 1 0 0 0,0 0-1 0 0,1 0 1 0 0,1 1 0 0 0,-3 14 0 0 0,2-12-71 0 0,2-6-110 0 0,1 0 1 0 0,0 0 0 0 0,0 0-1 0 0,1 0 1 0 0,0 0 0 0 0,0 1-1 0 0,3 13 1 0 0,-2-17-14 0 0,0-1-1 0 0,1 0 1 0 0,0 1 0 0 0,0-1-1 0 0,0 0 1 0 0,0 0 0 0 0,1 0 0 0 0,-1-1-1 0 0,1 1 1 0 0,1-1 0 0 0,-1 1 0 0 0,1-1-1 0 0,4 5 1 0 0,5 3-2 0 0,-11-10 0 0 0,0 0 0 0 0,0 0 0 0 0,-1 0 0 0 0,2 0 0 0 0,-1 0 0 0 0,0-1 0 0 0,0 1 0 0 0,1-1 0 0 0,-1 1 0 0 0,0-1 0 0 0,1 0 0 0 0,-1 0 0 0 0,1 0 0 0 0,0 0 0 0 0,-1-1 0 0 0,1 1 0 0 0,0-1 0 0 0,4 1 0 0 0,4-1-2 0 0,1 0 0 0 0,15-3 1 0 0,-22 2 12 0 0,0-1 0 0 0,0 1 0 0 0,-1-1 1 0 0,1 1-1 0 0,0-1 0 0 0,-1-1 1 0 0,0 1-1 0 0,7-5 0 0 0,35-28 531 0 0,-1-1-1 0 0,61-66 0 0 0,-97 93-447 0 0,-2 0 1 0 0,1-1-1 0 0,-1 0 0 0 0,0 0 0 0 0,-1 0 0 0 0,-1-1 1 0 0,1 0-1 0 0,3-14 0 0 0,-4 11-37 0 0,-1 0 0 0 0,-1 0 0 0 0,-1-1-1 0 0,2-20 1 0 0,-4 30-45 0 0,0 0 0 0 0,-1 0 0 0 0,0 0 0 0 0,1 0 0 0 0,-1 0 0 0 0,-1 0 0 0 0,1 0 0 0 0,-1 0 0 0 0,0 0 0 0 0,0 0 0 0 0,0 1 0 0 0,-1-1 0 0 0,0 1 0 0 0,0 0 0 0 0,0 0 0 0 0,-4-5 0 0 0,3 5-43 0 0,0 1 1 0 0,0-1-1 0 0,0 1 0 0 0,0-1 1 0 0,-1 1-1 0 0,0 1 0 0 0,1-1 1 0 0,-1 1-1 0 0,0 0 0 0 0,0 0 1 0 0,0 0-1 0 0,-1 0 0 0 0,1 1 0 0 0,-9-1 1 0 0,3 1-67 0 0,0 1 1 0 0,0 0 0 0 0,0 1-1 0 0,0 0 1 0 0,0 1 0 0 0,-11 3-1 0 0,6 0-288 0 0,0 1-1 0 0,1 0 1 0 0,0 1-1 0 0,-17 10 1 0 0,-4 2-1790 0 0,12-5-93 0 0,0 5-3435 0 0,2 1-1432 0 0</inkml:trace>
  <inkml:trace contextRef="#ctx0" brushRef="#br0" timeOffset="0.1">120 252 10592 0 0,'2'0'10686'0'0,"0"-1"-10313"0"0,1 1 0 0 0,-1 1 0 0 0,1-1 0 0 0,-1 0 0 0 0,1 1 1 0 0,-1-1-1 0 0,1 1 0 0 0,-1 0 0 0 0,0 0 0 0 0,5 2 0 0 0,-7-3-270 0 0,1 0 0 0 0,0 1-1 0 0,-1-1 1 0 0,1 0 0 0 0,0 0 0 0 0,-1 1 0 0 0,1-1 0 0 0,0 0-1 0 0,-1 0 1 0 0,1 0 0 0 0,0 0 0 0 0,-1 0 0 0 0,1 0 0 0 0,0 0 0 0 0,0 0-1 0 0,4-1 133 0 0,0 3-12 0 0,0 0 1 0 0,0 0-1 0 0,-1 0 0 0 0,1 1 1 0 0,0-1-1 0 0,-1 1 0 0 0,1 0 1 0 0,6 7-1 0 0,16 9 279 0 0,-6-3-224 0 0,-5-2-198 0 0,-5-5-43 0 0,0 1-1 0 0,12 12 0 0 0,-15-13-78 0 0,0-1-1 0 0,1 0 1 0 0,0 0-1 0 0,15 9 0 0 0,-4-2-255 0 0,-17-12 215 0 0,-1-1 0 0 0,1 0 0 0 0,0 0 0 0 0,0 0 0 0 0,0 0 1 0 0,4 2-1 0 0,22 10-2933 0 0,-26-12 1233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18919 0 0,'0'0'1712'0'0,"1"-2"-1409"0"0,13-11 881 0 0,30-22 0 0 0,-36 31-538 0 0,0-1 1 0 0,1 1-1 0 0,0 1 1 0 0,-1-1-1 0 0,17-2 0 0 0,15-7 585 0 0,-17 6-793 0 0,0 1-1 0 0,38-5 0 0 0,9-2-141 0 0,-66 12-269 0 0,0 0 0 0 0,0-1 0 0 0,0 0 0 0 0,7-4 0 0 0,6-2 34 0 0,1 1-604 0 0,1 2 1 0 0,0 0-1 0 0,26-2 0 0 0,-34 4-650 0 0,-9 2-44 0 0,2 1-107 0 0,-1 0 802 0 0,-2 0 332 0 0,1 0 0 0 0,-1 0 0 0 0,0 0 0 0 0,0 0 0 0 0,0 0 0 0 0,1 0 0 0 0,-1 0 0 0 0,0 0 0 0 0,0 0 0 0 0,1 1 0 0 0,-1-1 0 0 0,0 1 0 0 0,0-1 0 0 0,2 2 0 0 0,-5 5-5186 0 0,1-5 5224 0 0,-1 1 1 0 0,1-1-1 0 0,0 0 1 0 0,-1 0-1 0 0,1-1 1 0 0,-1 1 0 0 0,0 0-1 0 0,0 0 1 0 0,0-1-1 0 0,-4 3 1 0 0,-26 11-624 0 0,31-15 786 0 0,0 1 1 0 0,1-1-1 0 0,-1 0 0 0 0,0 0 0 0 0,1 1 1 0 0,-1-1-1 0 0,0 1 0 0 0,1-1 1 0 0,-1 1-1 0 0,1-1 0 0 0,-1 1 1 0 0,1-1-1 0 0,-1 1 0 0 0,1-1 1 0 0,-1 1-1 0 0,1 0 0 0 0,-1-1 1 0 0,1 1-1 0 0,0-1 0 0 0,-1 1 0 0 0,1 0 1 0 0,0 0-1 0 0,0-1 0 0 0,-1 1 1 0 0,1 0-1 0 0,0 0 0 0 0,0-1 1 0 0,0 2-1 0 0,-3 1 58 0 0,-22 4 2550 0 0,24-4-1528 0 0,-1 1-464 0 0,-1 0 1 0 0,0 0 0 0 0,0 0 0 0 0,0 0-1 0 0,-6 5 1 0 0,3-2 27 0 0,5-7-548 0 0,1 1 0 0 0,-1-1 0 0 0,1 1 0 0 0,-1-1 1 0 0,1 1-1 0 0,0-1 0 0 0,-1 1 0 0 0,1 0 0 0 0,0-1 0 0 0,-1 1 1 0 0,1 0-1 0 0,0-1 0 0 0,0 1 0 0 0,0 0 0 0 0,0-1 0 0 0,0 1 1 0 0,0 0-1 0 0,0-1 0 0 0,0 1 0 0 0,0 0 0 0 0,0-1 0 0 0,0 1 1 0 0,0 0-1 0 0,0-1 0 0 0,0 1 0 0 0,1 1 0 0 0,-1-1-8 0 0,0 0 0 0 0,1 0 0 0 0,-1 0 0 0 0,0 0 0 0 0,0 0 0 0 0,0 0 0 0 0,0 0 0 0 0,0 0 0 0 0,0 0 1 0 0,0 0-1 0 0,0 0 0 0 0,0 0 0 0 0,-1 2 0 0 0,-4 7 428 0 0,4-8-322 0 0,0 1 0 0 0,-1-1 0 0 0,1 1 0 0 0,0 0 0 0 0,1 0 0 0 0,-2 5 0 0 0,-1 7 721 0 0,-8 27 0 0 0,8-30-581 0 0,-1 0 1 0 0,2 0 0 0 0,-1 0-1 0 0,0 18 1 0 0,3-23-208 0 0,-1-1-1 0 0,0 1 0 0 0,-3 10 1 0 0,3-12-75 0 0,-1 0 0 0 0,1-1 0 0 0,1 1-1 0 0,-1 0 1 0 0,1 0 0 0 0,-1 0 0 0 0,2-1 0 0 0,0 10 0 0 0,4 28 138 0 0,-5-34-177 0 0,1-1 0 0 0,-1 0 0 0 0,1 0-1 0 0,1 0 1 0 0,0 0 0 0 0,0 0 0 0 0,0 0 0 0 0,5 9 0 0 0,-3-9-76 0 0,-1 0 0 0 0,1 0 0 0 0,-1 0 0 0 0,2 11 0 0 0,-2-9-16 0 0,-2-7-5 0 0,0 1 1 0 0,1 0-1 0 0,-1-1 0 0 0,1 0 1 0 0,0 1-1 0 0,-1-1 0 0 0,1 0 1 0 0,3 3-1 0 0,-2-3-150 0 0,-1 0 1 0 0,0 0 0 0 0,-1 1-1 0 0,1-1 1 0 0,0 0-1 0 0,-1 1 1 0 0,1-1 0 0 0,0 4-1 0 0,0 8-1317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3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6448 0 0,'2'-1'498'0'0,"9"-6"-123"0"0,-11-1 6060 0 0,0 6-5111 0 0,5-12 7382 0 0,5 5-7471 0 0,-9 8-1105 0 0,1-1-1 0 0,-1 1 1 0 0,1-1-1 0 0,-1 1 1 0 0,1 0 0 0 0,0-1-1 0 0,-1 1 1 0 0,1 0-1 0 0,0 0 1 0 0,0 0-1 0 0,0 1 1 0 0,0-1 0 0 0,2 0-1 0 0,14-2 323 0 0,0 2 0 0 0,0 0 0 0 0,0 1 0 0 0,34 5 0 0 0,-35-2-479 0 0,0 1-1 0 0,16 6 1 0 0,-31-9 21 0 0,1 0-223 0 0,5-1-4688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 4144 0 0,'-11'4'86'0'0,"-8"6"10927"0"0,25-8-9539 0 0,-2 0-462 0 0,11 1 1098 0 0,-1-1 1 0 0,19 1 0 0 0,-17-2-1889 0 0,13-3 1103 0 0,-6 0-376 0 0,-14 2-744 0 0,0 0 1 0 0,-1-1 0 0 0,1-1-1 0 0,0 1 1 0 0,0-1 0 0 0,15-7-1 0 0,-21 8-182 0 0,-1 0 0 0 0,0 1 0 0 0,1-1 0 0 0,-1 0 0 0 0,1 1 0 0 0,3-1 0 0 0,-4 1-84 0 0,0-1 1 0 0,0 1-1 0 0,0 0 0 0 0,-1-1 1 0 0,1 1-1 0 0,0-1 0 0 0,0 0 1 0 0,-1 1-1 0 0,1-1 0 0 0,0 0 1 0 0,-1 0-1 0 0,3-2 1 0 0,-1 1-246 0 0,0 0 1 0 0,0 1-1 0 0,0-1 1 0 0,0 1-1 0 0,0 0 1 0 0,1 0-1 0 0,-1 0 1 0 0,0 0-1 0 0,0 0 1 0 0,4 1 0 0 0,25-4-8456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0:3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364 330 16128 0 0,'-60'4'1459'0'0,"70"-18"3692"0"0,-27 14-2568 0 0,14 0-1226 0 0,3 2-776 0 0,0-1-543 0 0,-1 1 0 0 0,1 0 0 0 0,-1-1-1 0 0,1 1 1 0 0,-1-1 0 0 0,1 1 0 0 0,-1 0 0 0 0,0-1 0 0 0,0 0-1 0 0,0 1 1 0 0,0-1 0 0 0,0 1 0 0 0,0-1 0 0 0,0 0 0 0 0,-3 2-1 0 0,3-1-20 0 0,-1-1 1 0 0,1 0-1 0 0,-1 1 0 0 0,1-1 0 0 0,0 1 0 0 0,0-1 0 0 0,0 1 0 0 0,0 0 0 0 0,0 0 0 0 0,0-1 1 0 0,0 1-1 0 0,0 0 0 0 0,1 0 0 0 0,-1 0 0 0 0,1 0 0 0 0,-1 3 0 0 0,1 5 26 0 0,1-8-40 0 0,-1 0 0 0 0,0 0 0 0 0,0 0 0 0 0,0 1 0 0 0,0-1 0 0 0,-1 0 0 0 0,1 0 0 0 0,0 0 0 0 0,-1 0 0 0 0,0 0 0 0 0,1 0 1 0 0,-1 0-1 0 0,0 0 0 0 0,0 0 0 0 0,0 0 0 0 0,-2 3 0 0 0,-14 15 29 0 0,9-11-25 0 0,1 0 0 0 0,-7 10 0 0 0,-1 6-74 0 0,0-1 0 0 0,-2-1 0 0 0,-22 24 0 0 0,31-38-11 0 0,1 0 0 0 0,0 0 0 0 0,0 0 0 0 0,1 1 0 0 0,-8 16 0 0 0,12-22 35 0 0,-1-1-1 0 0,1 1 1 0 0,-1-1-1 0 0,0 1 1 0 0,0-1-1 0 0,-6 6 1 0 0,6-7-47 0 0,0 1-1 0 0,-1 0 1 0 0,2 0 0 0 0,-1 1 0 0 0,0-1-1 0 0,-3 7 1 0 0,5-9 48 0 0,1 1 1 0 0,0-1-1 0 0,-1 0 0 0 0,0 0 0 0 0,1 0 0 0 0,-1 0 1 0 0,1 0-1 0 0,-1 0 0 0 0,0 0 0 0 0,0 0 0 0 0,0 0 1 0 0,0 0-1 0 0,0-1 0 0 0,1 1 0 0 0,-1 0 0 0 0,-1 0 1 0 0,1-1-1 0 0,0 1 0 0 0,0-1 0 0 0,0 1 0 0 0,0-1 1 0 0,-3 1-1 0 0,3-1-317 0 0,6-11-219 0 0,-5-8 316 0 0,0 17 241 0 0,-1 0 0 0 0,1 1-1 0 0,0-1 1 0 0,0 0 0 0 0,0 0-1 0 0,0 1 1 0 0,0-1 0 0 0,0 0-1 0 0,0 1 1 0 0,1-1 0 0 0,-1 0-1 0 0,1 0 1 0 0,0-2 0 0 0,1 1-9 0 0,0 0 0 0 0,-1-1 1 0 0,1 1-1 0 0,-1 0 0 0 0,0 0 0 0 0,0-1 1 0 0,0 1-1 0 0,0 0 0 0 0,-1-1 1 0 0,1 1-1 0 0,-1-1 0 0 0,0 1 1 0 0,0-1-1 0 0,-1-4 0 0 0,1-2 9 0 0,0 1 0 0 0,2-18-1 0 0,0 18 87 0 0,-1 1-1 0 0,-1-1 0 0 0,-1-14 1 0 0,-4-25 379 0 0,4 44-360 0 0,0 0 0 0 0,1-1 1 0 0,0 1-1 0 0,-1-1 0 0 0,2 1 1 0 0,-1-1-1 0 0,1-7 0 0 0,0 11-44 0 0,-1-1 0 0 0,0 0-1 0 0,0 0 1 0 0,0 0 0 0 0,-1 0 0 0 0,1 0-1 0 0,0 1 1 0 0,-1-1 0 0 0,1 0 0 0 0,-1 0-1 0 0,1 0 1 0 0,-1 1 0 0 0,-1-3 0 0 0,1 3-11 0 0,1 0 0 0 0,-1 0 1 0 0,1 0-1 0 0,-1 0 1 0 0,1 0-1 0 0,-1 0 1 0 0,1 0-1 0 0,0 0 1 0 0,0 0-1 0 0,-1 0 1 0 0,1-1-1 0 0,0 1 1 0 0,0 0-1 0 0,0 0 1 0 0,0 0-1 0 0,0 0 1 0 0,1 0-1 0 0,-1 0 0 0 0,0-1 1 0 0,0 1-1 0 0,1 0 1 0 0,-1 0-1 0 0,1 0 1 0 0,-1 0-1 0 0,1 0 1 0 0,0-1-1 0 0,0 0 77 0 0,0 1 1 0 0,0-1-1 0 0,0 1 0 0 0,1-1 1 0 0,-1 1-1 0 0,0 0 0 0 0,0 0 0 0 0,1 0 1 0 0,-1-1-1 0 0,1 1 0 0 0,-1 1 0 0 0,1-1 1 0 0,-1 0-1 0 0,1 0 0 0 0,0 0 1 0 0,2 0-1 0 0,-3 1-85 0 0,0 0 0 0 0,1 1 0 0 0,-1-1 0 0 0,0 0 0 0 0,0 1 0 0 0,-1-1 0 0 0,1 1 0 0 0,0-1-1 0 0,0 1 1 0 0,0-1 0 0 0,1 2 0 0 0,5 2 30 0 0,2 0-2 0 0,-6-3-21 0 0,1 0 0 0 0,-1 1 0 0 0,1 0-1 0 0,-1-1 1 0 0,0 1 0 0 0,0 0 0 0 0,0 1 0 0 0,0-1 0 0 0,0 1 0 0 0,0-1-1 0 0,0 1 1 0 0,2 3 0 0 0,52 69 540 0 0,-54-70-531 0 0,1 1 0 0 0,-1 0-1 0 0,4 11 1 0 0,-5-11-27 0 0,1-1 0 0 0,-1 0 0 0 0,1 0 0 0 0,5 9 0 0 0,6 2 0 0 0,-10-11-2 0 0,1 0 1 0 0,-1 0-1 0 0,0 1 1 0 0,0 0-1 0 0,-1 0 1 0 0,1 0-1 0 0,3 10 1 0 0,-5-11-2 0 0,0 0 1 0 0,0-1-1 0 0,1 1 1 0 0,0-1 0 0 0,0 0-1 0 0,0 0 1 0 0,1 0-1 0 0,7 7 1 0 0,8 9 1 0 0,-11-9-79 0 0,0 0 1 0 0,-1 0-1 0 0,9 19 0 0 0,-14-28 47 0 0,-1 0 0 0 0,0 0 0 0 0,1 0 0 0 0,0 0 0 0 0,-1 0 0 0 0,1-1 0 0 0,0 1 0 0 0,0-1 0 0 0,0 1 0 0 0,0-1 0 0 0,0 0 0 0 0,0 0 0 0 0,0 1 0 0 0,0-1 0 0 0,0-1 0 0 0,4 2 0 0 0,10 5-284 0 0,-14-6 147 0 0,-1 0 1 0 0,1 0 0 0 0,0 0-1 0 0,-1 0 1 0 0,1-1 0 0 0,0 1-1 0 0,0-1 1 0 0,0 0 0 0 0,0 1-1 0 0,0-1 1 0 0,-1 0 0 0 0,1 0-1 0 0,0 0 1 0 0,0 0-1 0 0,0 0 1 0 0,0-1 0 0 0,0 1-1 0 0,-1 0 1 0 0,1-1 0 0 0,0 0-1 0 0,0 1 1 0 0,0-1 0 0 0,-1 0-1 0 0,3-1 1 0 0,12-12-1688 0 0</inkml:trace>
  <inkml:trace contextRef="#ctx0" brushRef="#br0" timeOffset="1">503 146 16096 0 0,'5'0'116'0'0,"1"-3"828"0"0,9-14 4968 0 0,-18 28-1199 0 0,3-3-5848 0 0,1-6 1168 0 0,0 0-17 0 0,-1 0 1 0 0,0-1-1 0 0,1 1 0 0 0,-1 0 0 0 0,1-1 0 0 0,0 1 1 0 0,0-1-1 0 0,-1 1 0 0 0,1-1 0 0 0,0 0 1 0 0,2 3-1 0 0,-1-2-15 0 0,-1-1 0 0 0,1 1 0 0 0,-1-1 0 0 0,1 0 0 0 0,0 0 0 0 0,-1 1 0 0 0,1-1 1 0 0,0 0-1 0 0,0 0 0 0 0,0-1 0 0 0,0 1 0 0 0,0 0 0 0 0,0-1 0 0 0,2 1 0 0 0,1 0 14 0 0,-3 0 150 0 0,1-2-68 0 0,-2 1-89 0 0,3-1 54 0 0,-1 0-1 0 0,1 0 0 0 0,-1-1 0 0 0,1 1 1 0 0,-1-1-1 0 0,0 0 0 0 0,0 0 0 0 0,1 0 1 0 0,-1 0-1 0 0,-1-1 0 0 0,1 1 0 0 0,0-1 1 0 0,0 0-1 0 0,-1 1 0 0 0,0-1 0 0 0,0 0 1 0 0,3-5-1 0 0,-2 1-13 0 0,0 0-1 0 0,0 0 1 0 0,-1 0 0 0 0,0-1-1 0 0,-1 1 1 0 0,1 0 0 0 0,-1-1 0 0 0,-1 1-1 0 0,0-1 1 0 0,0 1 0 0 0,0-1-1 0 0,-1 1 1 0 0,-2-12 0 0 0,3 18-44 0 0,0 0 1 0 0,0 0-1 0 0,0 0 1 0 0,0 0-1 0 0,0 0 1 0 0,0 0-1 0 0,-1 0 1 0 0,1 0-1 0 0,0 0 0 0 0,0 0 1 0 0,-1 0-1 0 0,1 0 1 0 0,-1 0-1 0 0,1 0 1 0 0,-1 0-1 0 0,1 1 1 0 0,-1-1-1 0 0,0 0 1 0 0,1 0-1 0 0,-1 1 1 0 0,0-1-1 0 0,1 0 1 0 0,-1 1-1 0 0,0-1 1 0 0,0 0-1 0 0,0 1 0 0 0,0-1 1 0 0,1 1-1 0 0,-1 0 1 0 0,0-1-1 0 0,0 1 1 0 0,0 0-1 0 0,0-1 1 0 0,0 1-1 0 0,0 0 1 0 0,-2 0-1 0 0,0-1-35 0 0,0 1 0 0 0,1 0-1 0 0,-1 0 1 0 0,0-1 0 0 0,0 2 0 0 0,1-1-1 0 0,-1 0 1 0 0,0 0 0 0 0,1 1 0 0 0,-1 0 0 0 0,0-1-1 0 0,1 1 1 0 0,-1 0 0 0 0,0 0 0 0 0,1 0-1 0 0,0 1 1 0 0,-1-1 0 0 0,1 1 0 0 0,0-1-1 0 0,-1 1 1 0 0,1 0 0 0 0,0 0 0 0 0,0 0-1 0 0,1 0 1 0 0,-1 0 0 0 0,0 0 0 0 0,-1 3-1 0 0,-2 2-660 0 0,-1-1-1 0 0,0 0 1 0 0,-9 7-1 0 0,-4 4-5135 0 0,-2 6-2626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24 12896 0 0,'0'0'997'0'0,"0"-2"-656"0"0,0-20 13289 0 0,-1 24-13549 0 0,1 0 0 0 0,-1 0 0 0 0,1 0 0 0 0,-1 0 0 0 0,0 0 0 0 0,0 0 0 0 0,0-1 0 0 0,0 1 0 0 0,-2 3-1 0 0,-3 3 97 0 0,1 5-16 0 0,-3 3 116 0 0,-13 22 1 0 0,-49 68-8 0 0,62-95-182 0 0,-14 18-1 0 0,-9 12 29 0 0,-40 62-843 0 0,-12 19-78 0 0,77-110 724 0 0,0 1-1 0 0,-5 17 1 0 0,-4 11-31 0 0,11-31 105 0 0,2-5-3 0 0,-1 0 1 0 0,1 0 0 0 0,-1 0 0 0 0,-6 7 0 0 0,4-7 13 0 0,4-4 197 0 0,12 7 2 0 0,-6-6-135 0 0,-1 0 1 0 0,0 0 0 0 0,1-1-1 0 0,-1 0 1 0 0,1 0 0 0 0,-1 0-1 0 0,1 0 1 0 0,-1-1 0 0 0,6 1-1 0 0,41-5 286 0 0,-44 3-304 0 0,11-1 93 0 0,0 1 0 0 0,-1 1-1 0 0,29 3 1 0 0,-26-2-63 0 0,0 0 0 0 0,0-2 0 0 0,28-4-1 0 0,-44 5-67 0 0,7 0-8 0 0,-1 0 0 0 0,0 0 0 0 0,19 4 0 0 0,13 1 46 0 0,-34-5-48 0 0,0 1 0 0 0,0 0-1 0 0,-1 0 1 0 0,16 5 0 0 0,-8-2-17 0 0,-11-2-126 0 0,0-1 0 0 0,-1 1 1 0 0,1 0-1 0 0,0 1 1 0 0,-1-1-1 0 0,1 1 0 0 0,5 4 1 0 0,2 2-1355 0 0,-1-2-1314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10592 0 0,'1'-2'7542'0'0,"1"-1"-7116"0"0,1 1 0 0 0,0-1 0 0 0,0 1 1 0 0,0-1-1 0 0,0 1 0 0 0,0 0 0 0 0,1 0 0 0 0,4-2 0 0 0,13-8 880 0 0,-15 8-899 0 0,1 1-1 0 0,-1 0 1 0 0,1 0 0 0 0,12-3-1 0 0,-4 1-96 0 0,-1 0 184 0 0,27-4 0 0 0,6-1 46 0 0,-33 6-434 0 0,-1 2 0 0 0,1 0 0 0 0,0 0 0 0 0,0 1 0 0 0,17 1 0 0 0,-23 0-76 0 0,89 4 58 0 0,-92-3-347 0 0,0-1 0 0 0,0 1 0 0 0,0 1 0 0 0,1-1 0 0 0,-1 1 0 0 0,-1 0-1 0 0,8 3 1 0 0,-9-3-722 0 0,3 6-4458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2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14888 0 0,'0'0'2793'0'0,"0"3"-1477"0"0,0 24 1941 0 0,0 24-284 0 0,-5 69-1543 0 0,-1-18-1068 0 0,6-77-355 0 0,0 0-1 0 0,6 42 1 0 0,0-5-7 0 0,-5-51-231 0 0,1-1 0 0 0,0 1 0 0 0,0-1-1 0 0,1 1 1 0 0,1-1 0 0 0,-1 0 0 0 0,2 0-1 0 0,-1-1 1 0 0,2 1 0 0 0,-1-1 0 0 0,11 14 0 0 0,0 0-1235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0,'0'0'2168'0'0,"6"8"-288"0"0,0 2 56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2304 0 0,'12'1'6578'0'0,"-4"-7"-4514"0"0,-8 6-2015 0 0,0 0 0 0 0,0 0-1 0 0,0 0 1 0 0,0 0 0 0 0,0 0-1 0 0,0 0 1 0 0,1 0 0 0 0,-1 0 0 0 0,0 0-1 0 0,0 0 1 0 0,0 0 0 0 0,0 0-1 0 0,0 0 1 0 0,0 0 0 0 0,0 0-1 0 0,0 0 1 0 0,0-1 0 0 0,0 1-1 0 0,0 0 1 0 0,0 0 0 0 0,0 0-1 0 0,0 0 1 0 0,0 0 0 0 0,0 0 0 0 0,0 0-1 0 0,0 0 1 0 0,0 0 0 0 0,0 0-1 0 0,0-1 1 0 0,0 1 0 0 0,0 0-1 0 0,0 0 1 0 0,0 0 0 0 0,0 0-1 0 0,0 0 1 0 0,0 0 0 0 0,0 0-1 0 0,0 0 1 0 0,0 0 0 0 0,0-1 0 0 0,0 1-1 0 0,0 0 1 0 0,0 0 0 0 0,0 0-1 0 0,0 0 1 0 0,0 0 0 0 0,0 0-1 0 0,0 0 1 0 0,0 0 0 0 0,0 0-1 0 0,-1 0 1 0 0,1 0 0 0 0,0 0-1 0 0,0 0 1 0 0,0 0 0 0 0,0 0 0 0 0,0-1-1 0 0,-1 1 73 0 0,1-1-1 0 0,-1 1 0 0 0,0-1 0 0 0,1 1 1 0 0,-1-1-1 0 0,1 0 0 0 0,-1 1 0 0 0,1-1 1 0 0,0 0-1 0 0,-1 1 0 0 0,1-1 0 0 0,0 0 1 0 0,-1 0-1 0 0,1 1 0 0 0,0-1 0 0 0,0 0 1 0 0,0 0-1 0 0,-1 0 0 0 0,1 1 0 0 0,0-1 1 0 0,0 0-1 0 0,0 0 0 0 0,0 0 0 0 0,1 1 1 0 0,-1-1-1 0 0,0 0 0 0 0,0 0 0 0 0,0 1 1 0 0,1-1-1 0 0,-1 0 0 0 0,0 0 0 0 0,1 1 1 0 0,-1-1-1 0 0,0 0 0 0 0,1 0 0 0 0,-1 1 1 0 0,1-1-1 0 0,-1 1 0 0 0,1-1 0 0 0,3-2 2594 0 0,4-1 2256 0 0,-8 4-4936 0 0,0 0 0 0 0,0 0 0 0 0,0 0 1 0 0,0-1-1 0 0,1 1 0 0 0,-1 0 0 0 0,0 0 1 0 0,0 0-1 0 0,0 0 0 0 0,1 0 0 0 0,-1 0 1 0 0,0 0-1 0 0,0 0 0 0 0,0 0 0 0 0,1 0 1 0 0,-1 0-1 0 0,0 0 0 0 0,0 0 0 0 0,1 0 1 0 0,-1 0-1 0 0,0 0 0 0 0,0 0 0 0 0,0 0 1 0 0,1 0-1 0 0,-1 0 0 0 0,0 0 0 0 0,0 0 1 0 0,0 0-1 0 0,1 0 0 0 0,-1 0 0 0 0,0 1 1 0 0,0-1-1 0 0,0 0 0 0 0,0 0 0 0 0,1 0 1 0 0,-1 0-1 0 0,0 0 0 0 0,0 1 0 0 0,0-1 1 0 0,0 0-1 0 0,0 0 0 0 0,1 0 0 0 0,-1 1 1 0 0,0-1-1 0 0,0 0 0 0 0,4 42 266 0 0,-2-31-288 0 0,0 0 0 0 0,-1 0 0 0 0,-1 17 0 0 0,-10 22 1 0 0,7-39-13 0 0,0 0 0 0 0,1 1-1 0 0,-1 21 1 0 0,4-21-4 0 0,0 1 0 0 0,2-1 0 0 0,-1 1 0 0 0,1-1 0 0 0,6 14-1 0 0,5 22-75 0 0,-13-45 72 0 0,-1 0-4 0 0,1 0 0 0 0,0 0 0 0 0,-1 0 0 0 0,1 0-1 0 0,0 0 1 0 0,1 0 0 0 0,-1-1 0 0 0,0 1 0 0 0,1 0 0 0 0,-1-1 0 0 0,1 1 0 0 0,0-1 0 0 0,3 4-1 0 0,-4-5-1 0 0,0-1-1 0 0,0 1 0 0 0,0 0 0 0 0,0 0 0 0 0,-1 0 0 0 0,1-1 0 0 0,0 1 0 0 0,-1 0 0 0 0,1 0 1 0 0,0 0-1 0 0,-1 0 0 0 0,1 0 0 0 0,-1 0 0 0 0,1 0 0 0 0,-1 0 0 0 0,0 1 0 0 0,1 0 0 0 0,-1 0-114 0 0,1-4-319 0 0,0-1 412 0 0,0 0 0 0 0,0 0-1 0 0,0-1 1 0 0,0 1 0 0 0,-1 0 0 0 0,0-1-1 0 0,1 1 1 0 0,-1 0 0 0 0,0-1 0 0 0,-1-3-1 0 0,1-16-44 0 0,2 11 52 0 0,-2 0 1 0 0,0-1-1 0 0,0 1 0 0 0,-3-14 0 0 0,2 11 29 0 0,0-1 0 0 0,1 1 0 0 0,1-1 0 0 0,3-19 0 0 0,-1 7 0 0 0,0 4 47 0 0,2 0 0 0 0,15-45 0 0 0,-4 14 35 0 0,-14 50-49 0 0,0 0 1 0 0,0 0-1 0 0,1 0 1 0 0,-1 1-1 0 0,1-1 1 0 0,0 1-1 0 0,0 0 1 0 0,7-7-1 0 0,13-19 430 0 0,-23 29-437 0 0,1 0 0 0 0,0 0 0 0 0,0 0 0 0 0,0 0 0 0 0,0 0 0 0 0,0 0 0 0 0,0 0 1 0 0,0 0-1 0 0,1 1 0 0 0,-1-1 0 0 0,0 0 0 0 0,0 1 0 0 0,1-1 0 0 0,-1 1 0 0 0,0-1 0 0 0,1 1 0 0 0,-1 0 1 0 0,0-1-1 0 0,1 1 0 0 0,0 0 0 0 0,6 11 127 0 0,-6-9-143 0 0,0 0-1 0 0,0 0 1 0 0,0 1 0 0 0,0-1-1 0 0,0 1 1 0 0,-1-1-1 0 0,0 1 1 0 0,1 0 0 0 0,-1-1-1 0 0,0 1 1 0 0,0 0-1 0 0,0 0 1 0 0,-1 0 0 0 0,1 3-1 0 0,0-3-1 0 0,0 0-1 0 0,0 0 1 0 0,0 0 0 0 0,1-1-1 0 0,-1 1 1 0 0,1 0-1 0 0,-1-1 1 0 0,1 1 0 0 0,0-1-1 0 0,0 0 1 0 0,3 4 0 0 0,-2-3 1 0 0,0 0 1 0 0,-1 0 0 0 0,1 0 0 0 0,-1 0 0 0 0,0 1-1 0 0,3 6 1 0 0,8 27 8 0 0,-9-24-19 0 0,1 0 1 0 0,0 0 0 0 0,0 0-1 0 0,14 21 1 0 0,-14-27 4 0 0,0-1 0 0 0,0 1 0 0 0,-1 0-1 0 0,0 0 1 0 0,-1 1 0 0 0,0-1 0 0 0,0 1 0 0 0,0 0-1 0 0,-1 0 1 0 0,0 0 0 0 0,0 0 0 0 0,-1 0 0 0 0,0 10-1 0 0,-1-5-3 0 0,0-1 0 0 0,1 0-1 0 0,0 0 1 0 0,1 0-1 0 0,1 0 1 0 0,-1 0-1 0 0,2 0 1 0 0,8 20-1 0 0,2-3-140 0 0,-11-21-34 0 0,0-1 1 0 0,1 1 0 0 0,-1-1-1 0 0,2 0 1 0 0,7 10 0 0 0,-7-7-451 0 0,-5-5-1673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5984 0 0,'-30'7'10709'0'0,"41"-4"-8960"0"0,-8-3-342 0 0,9 0 1206 0 0,46 1 1791 0 0,76-2-2848 0 0,-87-8-3249 0 0,-31 7-61 0 0,-8-7-78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3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104 201 12896 0 0,'5'2'-187'0'0,"10"5"3534"0"0,-14-7-3141 0 0,-1 1 0 0 0,1-1-1 0 0,-1 1 1 0 0,1 0 0 0 0,-1-1-1 0 0,0 1 1 0 0,1-1-1 0 0,-1 1 1 0 0,0 0 0 0 0,1-1-1 0 0,-1 1 1 0 0,0 0-1 0 0,0 0 1 0 0,1-1 0 0 0,-1 1-1 0 0,0 0 1 0 0,0-1-1 0 0,0 1 1 0 0,0 1 0 0 0,0 4 465 0 0,1 0 0 0 0,-1 0 0 0 0,1-1 1 0 0,1 1-1 0 0,2 9 0 0 0,2 6 186 0 0,-5-17-745 0 0,-1-1 0 0 0,0 1 1 0 0,0-1-1 0 0,0 1 1 0 0,0-1-1 0 0,-1 1 1 0 0,1-1-1 0 0,-3 7 0 0 0,2-6-62 0 0,0 0-1 0 0,0 0 0 0 0,1 0 1 0 0,-1 0-1 0 0,1 0 0 0 0,0 0 1 0 0,1 7-1 0 0,1 2 76 0 0,2 0 1 0 0,6 16-1 0 0,-6-18-64 0 0,0 1-1 0 0,0 0 1 0 0,3 23 0 0 0,-7-29-48 0 0,2 11 18 0 0,0 0 1 0 0,0 0 0 0 0,8 24 0 0 0,-8-34-23 0 0,0-1 0 0 0,-1 0 0 0 0,1 1 0 0 0,-2-1 1 0 0,1 1-1 0 0,-1 8 0 0 0,0-13-4 0 0,1 0 1 0 0,-1 0 0 0 0,0 0-1 0 0,1 0 1 0 0,0 0 0 0 0,-1 0-1 0 0,1 0 1 0 0,0 0-1 0 0,0 0 1 0 0,0 0 0 0 0,0-1-1 0 0,1 1 1 0 0,1 2-1 0 0,-2-2-23 0 0,1-1 1 0 0,-1 0-1 0 0,0 0 0 0 0,0 1 0 0 0,0-1 0 0 0,-1 0 0 0 0,1 1 0 0 0,0-1 0 0 0,-1 1 0 0 0,1-1 0 0 0,0 1 0 0 0,-1-1 0 0 0,0 1 0 0 0,1 0 0 0 0,-1-1 0 0 0,0 1 0 0 0,0-1 0 0 0,0 1 0 0 0,0 0 0 0 0,0 2 0 0 0,-11-15-242 0 0,10 10 236 0 0,0-1-1 0 0,0 0 0 0 0,-1 0 1 0 0,1 1-1 0 0,1-1 1 0 0,-1 0-1 0 0,0 0 0 0 0,0 0 1 0 0,1 0-1 0 0,-1 0 0 0 0,1 0 1 0 0,-1 0-1 0 0,1-3 1 0 0,-6-18-172 0 0,2 10 192 0 0,1 0-1 0 0,0 0 0 0 0,0 0 1 0 0,1-1-1 0 0,1 1 1 0 0,1-27-1 0 0,-1 19 5 0 0,-1 0 0 0 0,-5-21 0 0 0,3 15 0 0 0,3 19 0 0 0,1 0 0 0 0,0 0 0 0 0,0 1 0 0 0,1-1 0 0 0,0 0 0 0 0,1 1 0 0 0,3-13 0 0 0,-2 9 0 0 0,-1 1 0 0 0,2-19 0 0 0,-5-3-6 0 0,0 27 12 0 0,1-1-1 0 0,-1 0 1 0 0,1 1-1 0 0,1-1 0 0 0,1-10 1 0 0,12-18 143 0 0,-3 8-6 0 0,14-38 232 0 0,-22 57-312 0 0,1 1-1 0 0,-1-1 0 0 0,2 1 0 0 0,-1 0 0 0 0,1 0 1 0 0,-1 1-1 0 0,7-6 0 0 0,-4 5 20 0 0,-5 4-42 0 0,0-1 0 0 0,0 1-1 0 0,0 0 1 0 0,1 0 0 0 0,-1 0 0 0 0,1 1 0 0 0,0-1 0 0 0,-1 1 0 0 0,1-1 0 0 0,0 1-1 0 0,0 0 1 0 0,5-1 0 0 0,8 0 108 0 0,-12 1-89 0 0,0 0 1 0 0,1 0-1 0 0,-1 1 1 0 0,0-1-1 0 0,0 1 1 0 0,0 0-1 0 0,0 0 1 0 0,0 1-1 0 0,0-1 1 0 0,0 1-1 0 0,0 0 1 0 0,0 0-1 0 0,0 0 1 0 0,4 3-1 0 0,-5-3-3 0 0,1 1 0 0 0,-1-1 0 0 0,1 0 0 0 0,-1 0 0 0 0,7 1-1 0 0,9 4 331 0 0,-16-2-123 0 0,8 10-48 0 0,-9-12-211 0 0,0 0-1 0 0,0 0 0 0 0,0 1 0 0 0,-1-1 0 0 0,1 1 1 0 0,-1-1-1 0 0,1 1 0 0 0,-1-1 0 0 0,0 1 1 0 0,2 5-1 0 0,-3-4-5 0 0,1-1 0 0 0,-1 1-1 0 0,1 0 1 0 0,-1 0 0 0 0,0 0 0 0 0,-1 6 0 0 0,0-2 78 0 0,1-5-61 0 0,0-1-1 0 0,0 0 1 0 0,-1 0-1 0 0,1 1 1 0 0,-1-1-1 0 0,0 0 1 0 0,1 0 0 0 0,-1 0-1 0 0,0 0 1 0 0,0 0-1 0 0,-1 0 1 0 0,1 0-1 0 0,0 0 1 0 0,0 0 0 0 0,-1-1-1 0 0,1 1 1 0 0,-4 2-1 0 0,-8 12 45 0 0,11-13-50 0 0,-1 1 0 0 0,0-1 0 0 0,0 0 0 0 0,-1 1 0 0 0,1-1 0 0 0,-1-1 0 0 0,1 1 0 0 0,-1-1 0 0 0,0 1 0 0 0,0-1 0 0 0,-4 2 0 0 0,-6 1 36 0 0,-29 8 1 0 0,37-12-38 0 0,-20 5 3 0 0,0-1 0 0 0,-1-2 1 0 0,1-1-1 0 0,-30-1 0 0 0,40-2-198 0 0,0-1 0 0 0,-31-6 0 0 0,40 6-107 0 0,1 0 0 0 0,-1-1 0 0 0,1 1 0 0 0,-10-7 0 0 0,-7-3-1208 0 0,-7-1 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11976 0 0,'2'-1'10813'0'0,"16"-6"-7372"0"0,-8 2-2873 0 0,0 0 0 0 0,14-9 0 0 0,-19 11-447 0 0,-1 1 0 0 0,1 0-1 0 0,1-1 1 0 0,-1 2 0 0 0,0-1 0 0 0,8-1 0 0 0,15-5 175 0 0,-13 3-263 0 0,0 1 0 0 0,17-2 0 0 0,-29 6-33 0 0,6-1-989 0 0,0 0 0 0 0,0 0 1 0 0,0 1-1 0 0,0 0 0 0 0,9 2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21743 0 0,'0'0'1059'0'0,"2"0"-467"0"0,61-18 279 0 0,-24-2 1769 0 0,-18 13-1545 0 0,-15 4-1002 0 0,0 1-1 0 0,1 0 1 0 0,-1 0 0 0 0,0 1 0 0 0,11-1-1 0 0,-3 1-632 0 0,1 0 0 0 0,-1-1 1 0 0,1 0-1 0 0,24-7 0 0 0,-16 0-2307 0 0,3-1-5659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32 5528 0 0,'0'0'422'0'0,"0"-2"-276"0"0,0 1-114 0 0,0 0 1 0 0,15-26 22805 0 0,-35 77-22667 0 0,-3 7-55 0 0,3-9 13 0 0,11-24-181 0 0,-2-1 0 0 0,-23 37-1 0 0,3-7-173 0 0,2-5-765 0 0,-46 60-1 0 0,53-77 710 0 0,-96 127 265 0 0,129-158 645 0 0,26-3 133 0 0,-28 2-581 0 0,0 0-1 0 0,0 0 0 0 0,18 2 0 0 0,22 2 108 0 0,-37-4-83 0 0,0 2 0 0 0,0 0 0 0 0,23 4 0 0 0,87 20-420 0 0,-103-21 103 0 0,-14-3 54 0 0,0 1 1 0 0,0-1 0 0 0,0-1-1 0 0,5 1 1 0 0,28 1-1462 0 0,-29-1 157 0 0,0 0 1 0 0,-1-1 0 0 0,1 0 0 0 0,0 0 0 0 0,15-3 0 0 0,-20 2-1020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11976 0 0,'0'0'12777'0'0,"1"1"-11781"0"0,1 3-820 0 0,-1-1 1 0 0,0 0 0 0 0,0 0-1 0 0,0 0 1 0 0,-1 1-1 0 0,1-1 1 0 0,-1 0 0 0 0,1 6-1 0 0,-3 35 233 0 0,1-18-244 0 0,2-6-107 0 0,7 43 0 0 0,-2-26-63 0 0,-5-22 5 0 0,-1-12 0 0 0,-1-1 0 0 0,1 1 0 0 0,1 0 0 0 0,-1 0 0 0 0,0 0 0 0 0,2 5 0 0 0,-1-7-9 0 0,-1 0-1 0 0,1 0 1 0 0,-1 0-1 0 0,1 0 1 0 0,-1 0-1 0 0,1 0 1 0 0,0 0-1 0 0,-1 0 1 0 0,1 0-1 0 0,0 0 1 0 0,0 0-1 0 0,0 0 1 0 0,0 0-1 0 0,0-1 1 0 0,-1 1 0 0 0,0-1 0 0 0,1 0 0 0 0,-1 0 0 0 0,0 0 0 0 0,0 0 0 0 0,1 0 0 0 0,-1 0 0 0 0,0 0 0 0 0,1 0 0 0 0,-1 0 0 0 0,0-1 0 0 0,0 1 0 0 0,1 0-1 0 0,-1 0 1 0 0,0 0 0 0 0,0 0 0 0 0,1 0 0 0 0,-1 0 0 0 0,0-1 0 0 0,0 1 0 0 0,1 0 0 0 0,-1 0 0 0 0,0 0 0 0 0,0 0 0 0 0,0-1 0 0 0,1 1 0 0 0,-1 0 0 0 0,0 0 0 0 0,0-1 0 0 0,0 1 0 0 0,0-1 0 0 0,3-4-89 0 0,-1 0-1 0 0,0 0 1 0 0,0-1 0 0 0,1-6 0 0 0,-2 8 92 0 0,7-26-14 0 0,-3 15 0 0 0,-2 1 0 0 0,3-19 0 0 0,13-78 20 0 0,-6 40 0 0 0,-9 48 81 0 0,2 1 0 0 0,0-1 1 0 0,2 2-1 0 0,0-1 0 0 0,2 1 0 0 0,13-23 0 0 0,-21 41-39 0 0,1 0-1 0 0,0 0 0 0 0,-1 0 1 0 0,1 0-1 0 0,0 0 1 0 0,0 1-1 0 0,1-1 0 0 0,-1 1 1 0 0,0 0-1 0 0,6-2 1 0 0,-6 2-3 0 0,0 0 122 0 0,8 6 105 0 0,-6-3-212 0 0,-1 0-20 0 0,-1 0-1 0 0,1 0 0 0 0,-1 1 1 0 0,1 0-1 0 0,-1 0 1 0 0,1 0-1 0 0,-1 0 1 0 0,0 0-1 0 0,0 1 0 0 0,0 0 1 0 0,0-1-1 0 0,-1 1 1 0 0,1 0-1 0 0,-1 0 0 0 0,0 0 1 0 0,0 1-1 0 0,3 4 1 0 0,-1 3 6 0 0,0-1 1 0 0,-1 1 0 0 0,0 0 0 0 0,2 19-1 0 0,16 63 67 0 0,1 7-43 0 0,-13-52-624 0 0,26 81 0 0 0,-28-97-842 0 0,-6-30 994 0 0,-1 0 0 0 0,0-1-1 0 0,0 1 1 0 0,0 0-1 0 0,0-1 1 0 0,0 1 0 0 0,-1 0-1 0 0,0 2 1 0 0,5 12-13050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5984 0 0,'-1'0'42'0'0,"1"1"1"0"0,-1 0-1 0 0,0-1 0 0 0,0 1 1 0 0,0-1-1 0 0,0 1 1 0 0,0-1-1 0 0,0 0 0 0 0,0 1 1 0 0,0-1-1 0 0,0 0 0 0 0,0 0 1 0 0,-21 12 18091 0 0,42-5-17507 0 0,0-1 0 0 0,0-1 0 0 0,1-1 0 0 0,0 0 0 0 0,41 1 0 0 0,-35-3-623 0 0,-22-1-39 0 0,0 0 0 0 0,0 0 0 0 0,1-1 0 0 0,-1 0 1 0 0,6 0-1 0 0,48-10-2257 0 0,-19 2-5101 0 0,-9 3-604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143 213 13360 0 0,'-4'1'170'0'0,"1"0"0"0"0,0-1 0 0 0,-1 0 1 0 0,1 1-1 0 0,0-1 0 0 0,-1 0 0 0 0,1-1 1 0 0,0 1-1 0 0,-5-1 0 0 0,5 1 398 0 0,1 0 0 0 0,-1 0 0 0 0,0 1 0 0 0,0-1 0 0 0,0 1 0 0 0,1 0 0 0 0,-1 0 0 0 0,0 0 0 0 0,1 0 0 0 0,-1 0 0 0 0,1 1 0 0 0,-1-1 0 0 0,-2 3 0 0 0,-3 1 160 0 0,5-3-392 0 0,-1 1 1 0 0,1-1-1 0 0,0 1 1 0 0,1 0-1 0 0,-1 0 1 0 0,0 0-1 0 0,1 0 1 0 0,0 1-1 0 0,0-1 1 0 0,0 1-1 0 0,-3 5 0 0 0,0 1-176 0 0,2-4-73 0 0,1 1 1 0 0,0-1-1 0 0,0 1 0 0 0,0-1 0 0 0,1 1 0 0 0,0 0 1 0 0,0 11-1 0 0,-1 0-48 0 0,1-3-12 0 0,1 0 0 0 0,0 0-1 0 0,4 23 1 0 0,-1-16-35 0 0,-2-13 7 0 0,1 0-1 0 0,0 0 1 0 0,1 0-1 0 0,0 0 1 0 0,1-1 0 0 0,-1 0-1 0 0,1 1 1 0 0,1-1-1 0 0,6 9 1 0 0,2 0-45 0 0,0-1 0 0 0,30 29 0 0 0,-41-42 38 0 0,1 0 1 0 0,0-1-1 0 0,0 1 0 0 0,0 0 0 0 0,0-1 0 0 0,1 0 1 0 0,-1 0-1 0 0,1 0 0 0 0,-1 0 0 0 0,1 0 0 0 0,0-1 1 0 0,-1 0-1 0 0,1 1 0 0 0,0-2 0 0 0,0 1 0 0 0,0 0 1 0 0,0-1-1 0 0,0 1 0 0 0,7-1 0 0 0,-2-2 15 0 0,1 1 0 0 0,0-2 0 0 0,0 1 0 0 0,-1-1 0 0 0,1 0 0 0 0,-1-1 0 0 0,0 0 0 0 0,0-1 0 0 0,0 0 0 0 0,0 0 0 0 0,10-10 0 0 0,1-1 74 0 0,-12 9-25 0 0,1 0-1 0 0,-1-1 1 0 0,14-16 0 0 0,-21 24-53 0 0,6-10 100 0 0,1 0 1 0 0,-1-1-1 0 0,-1 1 1 0 0,0-1 0 0 0,6-14-1 0 0,-11 21-74 0 0,7-15 124 0 0,-1 0 0 0 0,-2 0 0 0 0,0-1 0 0 0,0 1 0 0 0,-2-1 0 0 0,1-24 0 0 0,-4 23-94 0 0,-2 0 1 0 0,0 0-1 0 0,-1 0 1 0 0,-1 0-1 0 0,-1 1 0 0 0,-10-27 1 0 0,11 36-76 0 0,-1 0 0 0 0,0 1 1 0 0,0-1-1 0 0,-1 1 0 0 0,-1 1 1 0 0,0-1-1 0 0,0 1 0 0 0,0 0 1 0 0,-1 0-1 0 0,-1 1 0 0 0,0 0 1 0 0,-16-11-1 0 0,20 16-86 0 0,0 0-1 0 0,-1 1 1 0 0,1 0-1 0 0,0 1 1 0 0,-1-1 0 0 0,1 1-1 0 0,-1 0 1 0 0,1 0-1 0 0,-1 0 1 0 0,0 1 0 0 0,1 0-1 0 0,-1 0 1 0 0,-10 2-1 0 0,11-1-244 0 0,1 0 0 0 0,-1 0-1 0 0,1 0 1 0 0,0 1 0 0 0,0 0-1 0 0,0 0 1 0 0,0 0 0 0 0,0 0-1 0 0,0 0 1 0 0,-6 5 0 0 0,3 5-2829 0 0,3 6-5185 0 0</inkml:trace>
  <inkml:trace contextRef="#ctx0" brushRef="#br0" timeOffset="1">185 387 12896 0 0,'1'0'528'0'0,"1"1"1"0"0,0-1-1 0 0,0 1 1 0 0,0 0 0 0 0,0-1-1 0 0,0 1 1 0 0,-1 0-1 0 0,1 0 1 0 0,0 0 0 0 0,-1 1-1 0 0,1-1 1 0 0,-1 0-1 0 0,3 2 1 0 0,8 7 2210 0 0,36 29 2228 0 0,-43-36-4853 0 0,0 2 52 0 0,0 1 0 0 0,-1-1-1 0 0,1 1 1 0 0,3 6 0 0 0,3 3 97 0 0,12 26-13 0 0,-18-30-204 0 0,1 0 0 0 0,10 13-1 0 0,-4-10-43 0 0,1 0-1 0 0,20 16 1 0 0,-17-16-32 0 0,5 9-297 0 0,-16-16 239 0 0,1-1 0 0 0,10 10-1 0 0,-15-15-65 0 0,1 1 0 0 0,0-1 0 0 0,0 0-1 0 0,0 1 1 0 0,0-1 0 0 0,0 0 0 0 0,0 0-1 0 0,1-1 1 0 0,-1 1 0 0 0,0 0 0 0 0,0-1-1 0 0,1 1 1 0 0,-1-1 0 0 0,3 0 0 0 0,11 0-2008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8752 0 0,'2'0'9315'0'0,"47"-10"-3294"0"0,-28 7-4156 0 0,37-2 0 0 0,-49 5-1654 0 0,0-1 1 0 0,1-1-1 0 0,-1 0 1 0 0,0 0-1 0 0,0-1 0 0 0,10-3 1 0 0,4-2 48 0 0,-15 6-166 0 0,0 0 1 0 0,0 1 0 0 0,15 0 0 0 0,12-3 103 0 0,-21 3-295 0 0,1 0 0 0 0,-1 0 0 0 0,19 3 0 0 0,4-1-543 0 0,-28-1-12 0 0,-6 1 100 0 0,1-1 0 0 0,-1 0-1 0 0,1 0 1 0 0,0-1 0 0 0,-1 1-1 0 0,1-1 1 0 0,3-1 0 0 0</inkml:trace>
  <inkml:trace contextRef="#ctx0" brushRef="#br0" timeOffset="1">386 32 19087 0 0,'-1'2'432'0'0,"-7"12"803"0"0,5-9-1128 0 0,1 0 1 0 0,-1 0-1 0 0,-7 8 0 0 0,6-8 120 0 0,1-1 0 0 0,0 1 0 0 0,1 0-1 0 0,-1 0 1 0 0,1 0 0 0 0,0 1 0 0 0,0-1 0 0 0,-1 7-1 0 0,-5 14 1463 0 0,4-15-1017 0 0,1 0 0 0 0,0 1 0 0 0,1-1 0 0 0,-1 23 0 0 0,2-15-133 0 0,0-6-343 0 0,1 1-1 0 0,0-1 0 0 0,5 25 0 0 0,0 15 131 0 0,-5-46-357 0 0,1 1 0 0 0,0-1 0 0 0,1 0 0 0 0,-1 0 0 0 0,1 0 0 0 0,6 13 0 0 0,22 40-708 0 0,-26-53 576 0 0,7 13-1800 0 0,-1-2-603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2760 0 0,'-1'1'125'0'0,"-3"7"-103"0"0,1 0-1 0 0,0-1 0 0 0,0 1 1 0 0,-2 15-1 0 0,-2 3 2965 0 0,5-18-1550 0 0,0 1-1 0 0,1-1 0 0 0,0 0 0 0 0,1 1 0 0 0,0 9 0 0 0,5 44 1815 0 0,0-25-2700 0 0,-5-31-438 0 0,2 0 1 0 0,-1 1-1 0 0,1-1 1 0 0,0 0-1 0 0,0 0 1 0 0,5 9-1 0 0,4 14 175 0 0,-8-22-230 0 0,-1-1 0 0 0,1 0 0 0 0,1 0 0 0 0,-1 0 0 0 0,1 0 0 0 0,0-1-1 0 0,0 0 1 0 0,0 1 0 0 0,1-1 0 0 0,0-1 0 0 0,0 1 0 0 0,0-1 0 0 0,9 6-1 0 0,-12-9-16 0 0,0 0-1 0 0,1-1 1 0 0,-1 1-1 0 0,0-1 1 0 0,1 1-1 0 0,-1-1 1 0 0,1 0-1 0 0,-1 0 1 0 0,0 0-1 0 0,1 0 1 0 0,-1 0-1 0 0,1 0 1 0 0,-1-1-1 0 0,0 1 1 0 0,1-1-1 0 0,-1 0 0 0 0,0 1 1 0 0,1-1-1 0 0,-1 0 1 0 0,0-1-1 0 0,0 1 1 0 0,4-3-1 0 0,-1 0 54 0 0,0 1 0 0 0,0-2-1 0 0,0 1 1 0 0,-1 0 0 0 0,0-1-1 0 0,0 0 1 0 0,7-10 0 0 0,-2-3 108 0 0,0 0 1 0 0,7-24 0 0 0,-7 17-42 0 0,-6 13-52 0 0,0 0 0 0 0,0-1 0 0 0,-1 1-1 0 0,-1-1 1 0 0,0 1 0 0 0,-1-1 0 0 0,0 1 0 0 0,-3-21 0 0 0,2 26-71 0 0,-1 0 0 0 0,0 0 1 0 0,-1 0-1 0 0,0 0 1 0 0,0 0-1 0 0,0 1 1 0 0,-1-1-1 0 0,1 1 1 0 0,-2 0-1 0 0,1 0 0 0 0,-1 1 1 0 0,-6-7-1 0 0,8 9-59 0 0,0 1-1 0 0,-1-1 0 0 0,1 1 0 0 0,-1 0 1 0 0,1 0-1 0 0,-1 0 0 0 0,0 1 1 0 0,0-1-1 0 0,0 1 0 0 0,0 0 1 0 0,0 0-1 0 0,0 0 0 0 0,0 1 0 0 0,0-1 1 0 0,-1 1-1 0 0,1 0 0 0 0,0 0 1 0 0,0 1-1 0 0,-5 0 0 0 0,5 0-216 0 0,0 0-1 0 0,1 0 1 0 0,-1 1-1 0 0,1-1 0 0 0,0 1 1 0 0,-1 0-1 0 0,1 0 1 0 0,0 0-1 0 0,0 0 1 0 0,0 0-1 0 0,1 1 0 0 0,-1-1 1 0 0,-4 6-1 0 0,-4 7-4854 0 0,1 4-1471 0 0</inkml:trace>
  <inkml:trace contextRef="#ctx0" brushRef="#br0" timeOffset="1">314 129 5528 0 0,'18'0'422'0'0,"-17"0"-410"0"0,-1 0-1 0 0,0 0 1 0 0,1 0-1 0 0,-1 0 0 0 0,1 0 1 0 0,-1 0-1 0 0,1 1 0 0 0,-1-1 1 0 0,0 0-1 0 0,1 0 0 0 0,-1 0 1 0 0,0 1-1 0 0,1-1 0 0 0,-1 0 1 0 0,0 1-1 0 0,1-1 1 0 0,-1 0-1 0 0,0 1 0 0 0,1-1 1 0 0,-1 0-1 0 0,0 1 0 0 0,0-1 1 0 0,0 1-1 0 0,1-1 0 0 0,-1 0 1 0 0,0 1-1 0 0,0-1 0 0 0,0 1 1 0 0,1 0 130 0 0,11 23 4865 0 0,19 48 0 0 0,-15-30-4198 0 0,37 104 1257 0 0,-50-135-1902 0 0,0-3 5 0 0,0-1 0 0 0,-1 1-1 0 0,0 0 1 0 0,0 13 912 0 0,-2-24-901 0 0,-1-46-64 0 0,-1 26 305 0 0,2-1 0 0 0,3-25 0 0 0,-1 27-250 0 0,-2 13-113 0 0,1 1-1 0 0,0-1 1 0 0,5-14-1 0 0,1 1 20 0 0,-5 13-59 0 0,1-1 0 0 0,1 1 1 0 0,-1 0-1 0 0,2 0 1 0 0,4-8-1 0 0,0 3 17 0 0,-6 9-35 0 0,0 0 1 0 0,0 0-1 0 0,0 0 1 0 0,7-7-1 0 0,-3 6-260 0 0,-1 0 0 0 0,1 1 0 0 0,0 0 0 0 0,0 0 0 0 0,0 1 0 0 0,1 0 0 0 0,0 0 0 0 0,0 1 0 0 0,0-1 0 0 0,0 2 0 0 0,14-4 0 0 0,-2 2-1484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21 18975 0 0,'0'0'1720'0'0,"0"-2"-1417"0"0,0 1-272 0 0,1-3-46 0 0,-8-9 6284 0 0,5 14-5762 0 0,-3 5-371 0 0,1 0 0 0 0,-1 0 0 0 0,1 0 0 0 0,0 0 1 0 0,1 1-1 0 0,0 0 0 0 0,0-1 0 0 0,0 1 0 0 0,-1 8 0 0 0,-15 72-72 0 0,15-59-3 0 0,-27 163-48 0 0,26-144-18 0 0,2 1-1 0 0,4 51 0 0 0,0-82-148 0 0,1 1-1 0 0,1-1 0 0 0,0 1 1 0 0,2-1-1 0 0,0 0 0 0 0,0 0 1 0 0,2-1-1 0 0,0 0 0 0 0,1 0 1 0 0,0 0-1 0 0,2-1 1 0 0,17 23-1 0 0,-21-32-438 0 0,-1-1 0 0 0,1 0-1 0 0,0 0 1 0 0,0-1 0 0 0,0 0 0 0 0,12 6 0 0 0,9 4-7933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68 14568 0 0,'0'0'1320'0'0,"-1"-2"-1083"0"0,-14-14 4 0 0,6 4 1291 0 0,8 10-1293 0 0,0 1 0 0 0,-1-1 0 0 0,1 1 0 0 0,0-1 0 0 0,0 1 0 0 0,-1-1 0 0 0,1 1 0 0 0,-1 0 0 0 0,0 0 0 0 0,-2-2 0 0 0,-18-8 3992 0 0,11 4-3078 0 0,8 7-1114 0 0,0-1 0 0 0,0 0 1 0 0,1 1-1 0 0,-1-1 0 0 0,-1 1 0 0 0,1 0 0 0 0,0 0 0 0 0,0 0 0 0 0,0 1 0 0 0,0-1 1 0 0,0 1-1 0 0,1 0 0 0 0,-1-1 0 0 0,0 1 0 0 0,0 0 0 0 0,0 1 0 0 0,0-1 0 0 0,-2 2 0 0 0,0 1-25 0 0,-1-1-1 0 0,1 1 0 0 0,0 0 0 0 0,0 1 1 0 0,0-1-1 0 0,-8 11 0 0 0,7-6-26 0 0,1 0 0 0 0,0 1 0 0 0,0-1 0 0 0,1 1 0 0 0,1 0 0 0 0,-5 18 0 0 0,2-7-17 0 0,4-13 21 0 0,0 0-1 0 0,1-1 1 0 0,0 1 0 0 0,0 0-1 0 0,1 0 1 0 0,0 0 0 0 0,1 9-1 0 0,2 1-90 0 0,9 35 0 0 0,-11-50 90 0 0,1 1 1 0 0,-1-1-1 0 0,1 1 0 0 0,0-1 0 0 0,0 0 1 0 0,0 0-1 0 0,0 0 0 0 0,4 4 0 0 0,-5-6 0 0 0,0 1 1 0 0,0-1-1 0 0,1 0 0 0 0,-1 0 0 0 0,0 0 0 0 0,0 0 0 0 0,1 0 0 0 0,-1 0 0 0 0,1 0 0 0 0,-1-1 1 0 0,1 1-1 0 0,-1 0 0 0 0,1-1 0 0 0,-1 1 0 0 0,1-1 0 0 0,0 0 0 0 0,-1 0 0 0 0,1 1 1 0 0,0-1-1 0 0,-1 0 0 0 0,4-1 0 0 0,-1 0-34 0 0,0 1 16 0 0,-1-1 0 0 0,1 1-1 0 0,-1-1 1 0 0,0 0 0 0 0,0 0 0 0 0,1-1 0 0 0,-1 1 0 0 0,0-1 0 0 0,4-3 0 0 0,16-33 322 0 0,-8 12-243 0 0,14-33 0 0 0,-20 40-110 0 0,0-5-55 0 0,-8 18 99 0 0,1 1-1 0 0,0-1 0 0 0,0 1 0 0 0,0 0 1 0 0,7-9-1 0 0,-8 12 629 0 0,-1 4-517 0 0,0 13-26 0 0,6 26-1 0 0,0 2-16 0 0,9 40-170 0 0,-13-72 98 0 0,2 3-240 0 0,1-1 0 0 0,0 0-1 0 0,11 19 1 0 0,-1 0-5809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11976 0 0,'0'-9'1244'0'0,"0"0"-1253"0"0,-1 8 230 0 0,1-1-1 0 0,0 0 0 0 0,0 0 1 0 0,0 1-1 0 0,0-1 0 0 0,0 0 1 0 0,0 0-1 0 0,1 1 0 0 0,-1-1 1 0 0,0 0-1 0 0,1 0 0 0 0,0 1 1 0 0,-1-1-1 0 0,1 0 0 0 0,1-1 1 0 0,1-14 9371 0 0,1 24-9393 0 0,0 1 1 0 0,0 0 0 0 0,0 0-1 0 0,-1 0 1 0 0,0 0 0 0 0,-1 1 0 0 0,2 8-1 0 0,8 66 125 0 0,-10-69-256 0 0,8 168 69 0 0,0-39-647 0 0,-3-79-1401 0 0,-2-30-84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5984 0 0,'0'0'541'0'0,"1"-1"-445"0"0,23-10 717 0 0,0-1 5110 0 0,-16 8-3959 0 0,1 0-1 0 0,1 1 1 0 0,8-3-1 0 0,22-7 161 0 0,-30 9-1727 0 0,2 0-1 0 0,-1 1 1 0 0,0 1-1 0 0,1-1 1 0 0,15 0-1 0 0,-9 1-18 0 0,23-5 0 0 0,-30 4-423 0 0,55-17-1075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16416 0 0,'0'0'1483'0'0,"0"2"-1220"0"0,-4 20-211 0 0,2-17 177 0 0,1-1 0 0 0,0 0 0 0 0,1 0 0 0 0,-2 7 0 0 0,2 20 1798 0 0,-5 204 3060 0 0,5-208-4935 0 0,3 29 0 0 0,-1 3 13 0 0,-2-27-159 0 0,2 0 1 0 0,0-1-1 0 0,10 42 0 0 0,-9-57-79 0 0,1 0 0 0 0,1 0 0 0 0,0-1 0 0 0,14 27 0 0 0,-16-36 46 0 0,0-1 1 0 0,0-1-1 0 0,1 1 0 0 0,0 0 1 0 0,0-1-1 0 0,0 0 0 0 0,0 0 1 0 0,0 0-1 0 0,1 0 0 0 0,0-1 1 0 0,0 1-1 0 0,0-1 0 0 0,0-1 1 0 0,0 1-1 0 0,1-1 0 0 0,9 4 1 0 0,-11-6-19 0 0,-1 1 0 0 0,0-1 0 0 0,1 0 0 0 0,-1 1 0 0 0,0-1 1 0 0,0-1-1 0 0,1 1 0 0 0,-1-1 0 0 0,0 1 0 0 0,0-1 1 0 0,0 0-1 0 0,1 0 0 0 0,-1 0 0 0 0,0 0 0 0 0,0-1 0 0 0,0 1 1 0 0,-1-1-1 0 0,1 0 0 0 0,3-2 0 0 0,4-5 14 0 0,1-1-1 0 0,-1 0 1 0 0,11-13-1 0 0,-10 10 57 0 0,17-17-23 0 0,-15 16 5 0 0,0 0 1 0 0,0-1 0 0 0,17-27-1 0 0,-19 23 103 0 0,-2 4 95 0 0,-1-1 0 0 0,0 0 0 0 0,9-25 0 0 0,-16 37-181 0 0,4-11 137 0 0,6-32 0 0 0,-11 43-133 0 0,1-1 1 0 0,-1 1 0 0 0,0 0 0 0 0,0 0 0 0 0,0 0 0 0 0,0 0 0 0 0,-1 0 0 0 0,0 0 0 0 0,0 0 0 0 0,0 0-1 0 0,0 0 1 0 0,-1 0 0 0 0,-1-4 0 0 0,2 8-25 0 0,1 0 0 0 0,0-1 0 0 0,0 1 0 0 0,0 0 0 0 0,0 0 1 0 0,-1 0-1 0 0,1 0 0 0 0,0 0 0 0 0,0-1 0 0 0,0 1 0 0 0,-1 0 0 0 0,1 0 0 0 0,0 0 0 0 0,0 0 0 0 0,-1 0 0 0 0,1 0 0 0 0,0 0 0 0 0,0 0 0 0 0,-1 0 0 0 0,1 0 0 0 0,0 0 0 0 0,0 0 1 0 0,0 0-1 0 0,-1 0 0 0 0,1 0 0 0 0,0 0 0 0 0,0 0 0 0 0,-1 0 0 0 0,1 0 0 0 0,0 0 0 0 0,0 0 0 0 0,-1 1 0 0 0,0-1 14 0 0,-2 1-8 0 0,-1 0 0 0 0,1 0 0 0 0,0 0 1 0 0,0 0-1 0 0,0 0 0 0 0,0 1 0 0 0,0-1 0 0 0,0 1 0 0 0,0 0 0 0 0,0 0 0 0 0,1 0 0 0 0,-1 0 1 0 0,1 0-1 0 0,0 1 0 0 0,-1-1 0 0 0,1 1 0 0 0,0 0 0 0 0,-2 3 0 0 0,-8 11-10 0 0,9-13-1 0 0,-1 0-1 0 0,1 0 1 0 0,0 1 0 0 0,1 0 0 0 0,-1-1 0 0 0,1 1 0 0 0,0 0 0 0 0,-3 9 0 0 0,0 19-134 0 0,-3 63 0 0 0,8-90 116 0 0,1-1-1 0 0,-1 1 1 0 0,1 0-1 0 0,1-1 1 0 0,-1 1-1 0 0,1-1 1 0 0,0 1-1 0 0,0-1 1 0 0,0 0-1 0 0,1 0 1 0 0,0 0 0 0 0,0 0-1 0 0,0 0 1 0 0,0-1-1 0 0,1 1 1 0 0,7 6-1 0 0,-6-7-6 0 0,0 0 0 0 0,0 0 0 0 0,0-1 0 0 0,0 1 0 0 0,0-1 0 0 0,1 0 0 0 0,0-1 0 0 0,-1 1 0 0 0,1-1 0 0 0,0 0 0 0 0,0-1-1 0 0,1 1 1 0 0,-1-1 0 0 0,0 0 0 0 0,7-1 0 0 0,-4 1-164 0 0,0-1 0 0 0,-1-1 0 0 0,1 0 1 0 0,11-2-1 0 0,-18 2 77 0 0,1 0 0 0 0,0 0 0 0 0,0 0 0 0 0,-1-1 0 0 0,1 1 1 0 0,-1-1-1 0 0,1 1 0 0 0,-1-1 0 0 0,1 0 0 0 0,-1 0 0 0 0,0 0 1 0 0,0 0-1 0 0,0 0 0 0 0,0 0 0 0 0,0-1 0 0 0,2-3 0 0 0,7-12-1474 0 0,6-10-2155 0 0,-6-1 1205 0 0,0 4-20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17 155 9760 0 0,'0'8'882'0'0,"-6"22"-708"0"0,0 7 2691 0 0,4-15-199 0 0,0-7 331 0 0,2-3 4861 0 0,2-16-7458 0 0,17-45 606 0 0,-15 38-939 0 0,0-1 0 0 0,-1 0 0 0 0,2-15 0 0 0,-5 24-62 0 0,0 1-1 0 0,0 0 1 0 0,0-1-1 0 0,0 1 1 0 0,-1 0 0 0 0,1-1-1 0 0,-1 1 1 0 0,0 0-1 0 0,0 0 1 0 0,-2-5-1 0 0,3 6-1 0 0,-1 0 0 0 0,0 0-1 0 0,1-1 1 0 0,-1 1 0 0 0,0-1-1 0 0,1 1 1 0 0,0 0 0 0 0,-1-1 0 0 0,1 1-1 0 0,0-1 1 0 0,0 1 0 0 0,0-1-1 0 0,0 1 1 0 0,0-1 0 0 0,0 1 0 0 0,0-1-1 0 0,0 1 1 0 0,1-2 0 0 0,2-1 1 0 0,0 1 0 0 0,0-1 0 0 0,0 1 0 0 0,1 0 1 0 0,-1 0-1 0 0,1 0 0 0 0,5-3 0 0 0,8-7-148 0 0,1-5-198 0 0,-10 10-1015 0 0,-1 1-1 0 0,1 0 1 0 0,11-8-1 0 0,-8 12-4554 0 0,-1 2-1519 0 0</inkml:trace>
  <inkml:trace contextRef="#ctx0" brushRef="#br0" timeOffset="1">223 87 13128 0 0,'0'0'1186'0'0,"-1"2"-972"0"0,-3 15-227 0 0,3-14 299 0 0,1 1 0 0 0,-1 0 0 0 0,0-1 0 0 0,-3 8 0 0 0,3-8 337 0 0,-1 1 0 0 0,1-1 0 0 0,0 1 1 0 0,1 0-1 0 0,-1-1 0 0 0,0 7 0 0 0,-1 5 923 0 0,-1 4 44 0 0,-1 2-420 0 0,2-14-905 0 0,0-1 1 0 0,1 1-1 0 0,0-1 1 0 0,0 10-1 0 0,-3 19 185 0 0,0-23-377 0 0,3-9 111 0 0,4-4-104 0 0,7-3-48 0 0,-9 3-28 0 0,-1 1 0 0 0,1 0 0 0 0,-1-1 0 0 0,1 1-1 0 0,-1-1 1 0 0,1 1 0 0 0,-1-1 0 0 0,1 1 0 0 0,-1-1 0 0 0,1 1-1 0 0,-1-1 1 0 0,0 1 0 0 0,1-1 0 0 0,-1 0 0 0 0,0 1 0 0 0,1-1-1 0 0,-1 1 1 0 0,0-1 0 0 0,0 0 0 0 0,0 0 0 0 0,1-2 6 0 0,3-3-3 0 0,1 0 0 0 0,-1 0 0 0 0,1 1 0 0 0,7-7 0 0 0,-7 7-3 0 0,0-1-1 0 0,0 1 1 0 0,0-1 0 0 0,4-6-1 0 0,8-14 24 0 0,2 1-1 0 0,0 0 1 0 0,24-21 0 0 0,-11 11 0 0 0,-24 26-26 0 0,-1 1 1 0 0,1 0-1 0 0,1 1 1 0 0,0-1-1 0 0,0 2 1 0 0,11-8-1 0 0,-18 14-4 0 0,-1-1 0 0 0,1 1 0 0 0,-1-1 0 0 0,1 1 0 0 0,0 0 0 0 0,-1-1 0 0 0,1 1 0 0 0,-1 0 0 0 0,1 0 1 0 0,0 0-1 0 0,-1 0 0 0 0,1 1 0 0 0,-1-1 0 0 0,1 0 0 0 0,0 1 0 0 0,-1-1 0 0 0,1 1 0 0 0,-1-1 0 0 0,1 1 0 0 0,-1 0 0 0 0,0-1 0 0 0,1 1 0 0 0,-1 0 0 0 0,0 0 0 0 0,1 0 0 0 0,-1 0 0 0 0,0 0 0 0 0,0 1 0 0 0,0-1 0 0 0,2 2 0 0 0,-1 0-4 0 0,0 0 0 0 0,0 1 0 0 0,0-1 0 0 0,-1 0 0 0 0,1 1 0 0 0,-1-1 0 0 0,0 1 0 0 0,0 0-1 0 0,0-1 1 0 0,0 1 0 0 0,0 0 0 0 0,-1 5 0 0 0,1-2-49 0 0,-1 0 1 0 0,1-1-1 0 0,0 1 0 0 0,1 0 0 0 0,0-1 1 0 0,0 1-1 0 0,0-1 0 0 0,1 1 1 0 0,0-1-1 0 0,5 8 0 0 0,-3-5-1314 0 0,1-1 0 0 0,1 0 0 0 0,10 12 0 0 0,-6-11-4016 0 0,6-4-1286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122 149 11576 0 0,'1'-1'529'0'0,"2"-2"-433"0"0,0 0 0 0 0,-1 0 0 0 0,0 0 0 0 0,0 0 0 0 0,0 0 0 0 0,0 0 0 0 0,0 0 0 0 0,0-1 1 0 0,-1 1-1 0 0,0-1 0 0 0,1 1 0 0 0,-1-1 0 0 0,1-6 0 0 0,-1 3 735 0 0,-1 1 1 0 0,1-1-1 0 0,-1 1 0 0 0,0-1 1 0 0,0 0-1 0 0,-1 1 0 0 0,-1-8 1 0 0,1 12-611 0 0,0-1 274 0 0,1 0-1 0 0,-1 0 1 0 0,0 0-1 0 0,0 0 1 0 0,-1 0-1 0 0,-1-4 1 0 0,2 6-405 0 0,1 1 0 0 0,-1-1 1 0 0,0 1-1 0 0,1-1 0 0 0,-1 0 0 0 0,0 1 1 0 0,1-1-1 0 0,-1 1 0 0 0,0-1 0 0 0,0 1 1 0 0,0 0-1 0 0,1-1 0 0 0,-1 1 0 0 0,0 0 1 0 0,0-1-1 0 0,0 1 0 0 0,0 0 0 0 0,0 0 1 0 0,0 0-1 0 0,0 0 0 0 0,1 0 0 0 0,-1 0 1 0 0,0 0-1 0 0,0 0 0 0 0,0 0 0 0 0,-1 1 1 0 0,-3 0 9 0 0,0 1 1 0 0,0 0 0 0 0,0 0 0 0 0,0 0 0 0 0,1 1 0 0 0,-1-1 0 0 0,1 1 0 0 0,0 0-1 0 0,0 1 1 0 0,0-1 0 0 0,0 1 0 0 0,0-1 0 0 0,1 1 0 0 0,0 0 0 0 0,-1 1 0 0 0,2-1 0 0 0,-5 7-1 0 0,-1 5-42 0 0,4-9-27 0 0,1 0 1 0 0,-1 0 0 0 0,-2 13-1 0 0,3-10-29 0 0,0 1-55 0 0,0 1 1 0 0,-1 16-1 0 0,4-25 55 0 0,0 0 0 0 0,0 0 0 0 0,0 0 0 0 0,0 0 0 0 0,0 0 0 0 0,1 0 0 0 0,0 0 0 0 0,-1 0 0 0 0,1 0 0 0 0,0 0 0 0 0,0 0 0 0 0,1 0 0 0 0,-1-1 0 0 0,3 4 0 0 0,2 6 71 0 0,5-3-73 0 0,-8-8-8 0 0,-1 0 0 0 0,1 0 0 0 0,-1-1-1 0 0,1 1 1 0 0,-1 0 0 0 0,1-1 0 0 0,-1 0 0 0 0,1 0-1 0 0,-1 0 1 0 0,1 0 0 0 0,0 0 0 0 0,-1 0 0 0 0,1 0 0 0 0,-1-1-1 0 0,1 1 1 0 0,-1-1 0 0 0,4-1 0 0 0,4-2-43 0 0,-1-1 0 0 0,0 0 1 0 0,9-7-1 0 0,-4 3 33 0 0,-1-1 46 0 0,0 0 0 0 0,-1-1 0 0 0,22-24 0 0 0,-21 20 132 0 0,0 1 0 0 0,27-20 0 0 0,-35 30-86 0 0,-4 3-43 0 0,0 0 1 0 0,0 0-1 0 0,0 0 0 0 0,0 0 0 0 0,0 1 0 0 0,1-1 1 0 0,-1 0-1 0 0,0 0 0 0 0,0 1 0 0 0,1-1 1 0 0,-1 1-1 0 0,2-1 0 0 0,-2 2-21 0 0,0-1 0 0 0,0 1 0 0 0,0 0 0 0 0,0 0 0 0 0,0 0 0 0 0,0-1 0 0 0,0 1 0 0 0,0 0 0 0 0,0 0 0 0 0,-1 0 0 0 0,1 0 0 0 0,0 2 0 0 0,4 4 20 0 0,-3-5-34 0 0,-1 0 1 0 0,1 0-1 0 0,-1 0 0 0 0,0 0 0 0 0,0 0 1 0 0,0 0-1 0 0,0 1 0 0 0,0-1 0 0 0,0 0 1 0 0,0 5-1 0 0,4 29-90 0 0,-3-17 37 0 0,0 0-41 0 0,-2-14-188 0 0,0 1 1 0 0,1-1 0 0 0,-1 1 0 0 0,4 8 0 0 0,5 19-4012 0 0,-8-18-4217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18023 0 0,'2'-1'827'0'0,"32"-19"483"0"0,-25 14-457 0 0,-1 1 0 0 0,13-6 0 0 0,-7 6 351 0 0,-12 5-988 0 0,0-1 1 0 0,1 1-1 0 0,-1-1 0 0 0,-1 0 1 0 0,1 0-1 0 0,0 0 0 0 0,0 0 1 0 0,0 0-1 0 0,0 0 0 0 0,-1-1 1 0 0,3-1-1 0 0,2-1 44 0 0,-1 1-1 0 0,1 0 0 0 0,0 0 1 0 0,0 1-1 0 0,1-1 1 0 0,-1 2-1 0 0,0-1 0 0 0,11-1 1 0 0,-9 2-164 0 0,16-4 165 0 0,-4 4-1097 0 0,-11 1-4022 0 0,0 0 2908 0 0</inkml:trace>
  <inkml:trace contextRef="#ctx0" brushRef="#br0" timeOffset="1">146 0 13360 0 0,'0'0'1209'0'0,"0"2"-646"0"0,-6 35 6242 0 0,5-17-4499 0 0,-4 24 1 0 0,2-24-1469 0 0,0 25 0 0 0,2 29 19 0 0,0-5-506 0 0,2-1 0 0 0,12 71 0 0 0,-1-89-515 0 0,-7-31-83 0 0,3 24 1 0 0,-7-36-98 0 0,0-1-1 0 0,-1 0 0 0 0,0 0 1 0 0,-1 0-1 0 0,1 0 1 0 0,-1 0-1 0 0,0 0 0 0 0,-3 8 1 0 0,-4 9-6215 0 0,6-4-1980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15552 0 0,'0'0'1854'0'0,"2"0"-787"0"0,3-1-500 0 0,0 1 0 0 0,0-1 1 0 0,1 0-1 0 0,-1-1 1 0 0,0 1-1 0 0,0-1 0 0 0,-1 0 1 0 0,7-3-1 0 0,39-25 1757 0 0,-35 21-1717 0 0,-8 5-460 0 0,0 0 0 0 0,-1-1 0 0 0,1 1 0 0 0,-1-1 0 0 0,0 0 0 0 0,0-1-1 0 0,-1 0 1 0 0,0 0 0 0 0,0 0 0 0 0,0 0 0 0 0,0-1 0 0 0,-1 0 0 0 0,3-7 0 0 0,-3 5-79 0 0,-3 8-58 0 0,-1 0 1 0 0,1 0-1 0 0,0 0 0 0 0,-1 0 1 0 0,1 0-1 0 0,-1 0 0 0 0,0 0 1 0 0,1 0-1 0 0,-1-1 0 0 0,0 1 0 0 0,0 0 1 0 0,0 0-1 0 0,0 0 0 0 0,0 0 1 0 0,0-1-1 0 0,0 1 0 0 0,0 0 1 0 0,0 0-1 0 0,-1 0 0 0 0,1-1 1 0 0,0 1-1 0 0,-1 0 0 0 0,1 0 1 0 0,-1 0-1 0 0,0-1 0 0 0,-2-4-16 0 0,3 5-2 0 0,-1 0-1 0 0,1 0 0 0 0,0 0 1 0 0,-1 0-1 0 0,1 0 0 0 0,-1 0 0 0 0,1 0 1 0 0,-1 0-1 0 0,0 1 0 0 0,1-1 1 0 0,-1 0-1 0 0,0 0 0 0 0,0 1 1 0 0,1-1-1 0 0,-1 0 0 0 0,0 1 1 0 0,0-1-1 0 0,0 1 0 0 0,0-1 0 0 0,0 1 1 0 0,0 0-1 0 0,0-1 0 0 0,0 1 1 0 0,0 0-1 0 0,0-1 0 0 0,0 1 1 0 0,0 0-1 0 0,0 0 0 0 0,-1 0 0 0 0,-4 1-64 0 0,1-1 1 0 0,0 1-1 0 0,0 0 0 0 0,-1 1 0 0 0,1-1 0 0 0,0 1 0 0 0,0 0 0 0 0,0 0 0 0 0,1 1 0 0 0,-1-1 0 0 0,0 1 0 0 0,1 0 0 0 0,0 0 0 0 0,-1 1 0 0 0,2 0 0 0 0,-1-1 0 0 0,0 1 0 0 0,-3 5 0 0 0,-1 1-105 0 0,1 0 1 0 0,0 1-1 0 0,0 0 1 0 0,1 0-1 0 0,1 0 1 0 0,-8 23-1 0 0,11-26 208 0 0,0 0 0 0 0,1 0 0 0 0,0-1 0 0 0,0 1 0 0 0,1 0 0 0 0,0 0-1 0 0,0 0 1 0 0,3 14 0 0 0,-2-18-9 0 0,0 0 0 0 0,0 0 1 0 0,0-1-1 0 0,1 1 0 0 0,-1 0 0 0 0,1-1 0 0 0,0 0 0 0 0,4 7 0 0 0,-4-8-15 0 0,-1-1 0 0 0,1 1-1 0 0,0-1 1 0 0,-1 1 0 0 0,1-1-1 0 0,0 0 1 0 0,0 1 0 0 0,0-1 0 0 0,0 0-1 0 0,0 0 1 0 0,0 0 0 0 0,0-1-1 0 0,0 1 1 0 0,0 0 0 0 0,1-1-1 0 0,2 1 1 0 0,19 3-144 0 0,-17-3-124 0 0,1 0 0 0 0,-1 0 0 0 0,0 0 0 0 0,0-1-1 0 0,0 0 1 0 0,13-2 0 0 0,6-3-473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05:21:5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9 17967 0 0,'6'-8'9314'0'0,"-7"11"-9156"0"0,0 0 0 0 0,0 0 0 0 0,0 0 1 0 0,0 0-1 0 0,0 0 0 0 0,-3 5 0 0 0,1-3-43 0 0,-3 6 2 0 0,-1 0 1 0 0,0 0-1 0 0,-11 12 0 0 0,-3 3-29 0 0,-17 31-23 0 0,17-24-148 0 0,-48 55 0 0 0,37-52-75 0 0,-33 33-597 0 0,28-33 159 0 0,-23 20-941 0 0,38-36 541 0 0,21-19 846 0 0,13 2 164 0 0,-3-2 59 0 0,1-1 1 0 0,-1 0-1 0 0,0 0 1 0 0,1-1-1 0 0,10-2 1 0 0,48-14 873 0 0,126-53 219 0 0,-171 64-1515 0 0,-21 5 66 0 0,1 1 1 0 0,0-1-1 0 0,0 0 1 0 0,0 0-1 0 0,-1 0 1 0 0,5-2 0 0 0,-5 2-1000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5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2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98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08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78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4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77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7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9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CB17-BF99-45B6-A39E-19EA12C01EB9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96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46.png"/><Relationship Id="rId18" Type="http://schemas.openxmlformats.org/officeDocument/2006/relationships/customXml" Target="../ink/ink27.xml"/><Relationship Id="rId3" Type="http://schemas.openxmlformats.org/officeDocument/2006/relationships/image" Target="../media/image41.png"/><Relationship Id="rId21" Type="http://schemas.openxmlformats.org/officeDocument/2006/relationships/image" Target="../media/image50.png"/><Relationship Id="rId7" Type="http://schemas.openxmlformats.org/officeDocument/2006/relationships/image" Target="../media/image43.png"/><Relationship Id="rId12" Type="http://schemas.openxmlformats.org/officeDocument/2006/relationships/customXml" Target="../ink/ink24.xml"/><Relationship Id="rId17" Type="http://schemas.openxmlformats.org/officeDocument/2006/relationships/image" Target="../media/image48.png"/><Relationship Id="rId2" Type="http://schemas.openxmlformats.org/officeDocument/2006/relationships/image" Target="../media/image40.png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45.png"/><Relationship Id="rId24" Type="http://schemas.openxmlformats.org/officeDocument/2006/relationships/image" Target="../media/image53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2.png"/><Relationship Id="rId10" Type="http://schemas.openxmlformats.org/officeDocument/2006/relationships/customXml" Target="../ink/ink23.xml"/><Relationship Id="rId19" Type="http://schemas.openxmlformats.org/officeDocument/2006/relationships/image" Target="../media/image49.png"/><Relationship Id="rId4" Type="http://schemas.openxmlformats.org/officeDocument/2006/relationships/customXml" Target="../ink/ink20.xml"/><Relationship Id="rId9" Type="http://schemas.openxmlformats.org/officeDocument/2006/relationships/image" Target="../media/image44.png"/><Relationship Id="rId14" Type="http://schemas.openxmlformats.org/officeDocument/2006/relationships/customXml" Target="../ink/ink25.xml"/><Relationship Id="rId2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customXml" Target="../ink/ink34.xml"/><Relationship Id="rId18" Type="http://schemas.openxmlformats.org/officeDocument/2006/relationships/image" Target="../media/image62.png"/><Relationship Id="rId26" Type="http://schemas.openxmlformats.org/officeDocument/2006/relationships/image" Target="../media/image68.png"/><Relationship Id="rId3" Type="http://schemas.openxmlformats.org/officeDocument/2006/relationships/customXml" Target="../ink/ink29.xml"/><Relationship Id="rId21" Type="http://schemas.openxmlformats.org/officeDocument/2006/relationships/customXml" Target="../ink/ink38.xml"/><Relationship Id="rId7" Type="http://schemas.openxmlformats.org/officeDocument/2006/relationships/customXml" Target="../ink/ink31.xml"/><Relationship Id="rId12" Type="http://schemas.openxmlformats.org/officeDocument/2006/relationships/image" Target="../media/image59.png"/><Relationship Id="rId17" Type="http://schemas.openxmlformats.org/officeDocument/2006/relationships/customXml" Target="../ink/ink36.xml"/><Relationship Id="rId25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customXml" Target="../ink/ink33.xml"/><Relationship Id="rId24" Type="http://schemas.openxmlformats.org/officeDocument/2006/relationships/image" Target="../media/image66.png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image" Target="../media/image65.png"/><Relationship Id="rId10" Type="http://schemas.openxmlformats.org/officeDocument/2006/relationships/image" Target="../media/image58.png"/><Relationship Id="rId19" Type="http://schemas.openxmlformats.org/officeDocument/2006/relationships/customXml" Target="../ink/ink37.xml"/><Relationship Id="rId4" Type="http://schemas.openxmlformats.org/officeDocument/2006/relationships/image" Target="../media/image55.png"/><Relationship Id="rId9" Type="http://schemas.openxmlformats.org/officeDocument/2006/relationships/customXml" Target="../ink/ink32.xml"/><Relationship Id="rId14" Type="http://schemas.openxmlformats.org/officeDocument/2006/relationships/image" Target="../media/image60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.xml"/><Relationship Id="rId299" Type="http://schemas.openxmlformats.org/officeDocument/2006/relationships/customXml" Target="../ink/ink187.xml"/><Relationship Id="rId21" Type="http://schemas.openxmlformats.org/officeDocument/2006/relationships/customXml" Target="../ink/ink48.xml"/><Relationship Id="rId63" Type="http://schemas.openxmlformats.org/officeDocument/2006/relationships/customXml" Target="../ink/ink69.xml"/><Relationship Id="rId159" Type="http://schemas.openxmlformats.org/officeDocument/2006/relationships/customXml" Target="../ink/ink117.xml"/><Relationship Id="rId324" Type="http://schemas.openxmlformats.org/officeDocument/2006/relationships/image" Target="../media/image233.png"/><Relationship Id="rId366" Type="http://schemas.openxmlformats.org/officeDocument/2006/relationships/image" Target="../media/image255.png"/><Relationship Id="rId531" Type="http://schemas.openxmlformats.org/officeDocument/2006/relationships/image" Target="../media/image337.png"/><Relationship Id="rId573" Type="http://schemas.openxmlformats.org/officeDocument/2006/relationships/image" Target="../media/image358.png"/><Relationship Id="rId170" Type="http://schemas.openxmlformats.org/officeDocument/2006/relationships/image" Target="../media/image153.png"/><Relationship Id="rId226" Type="http://schemas.openxmlformats.org/officeDocument/2006/relationships/image" Target="../media/image182.png"/><Relationship Id="rId433" Type="http://schemas.openxmlformats.org/officeDocument/2006/relationships/image" Target="../media/image288.png"/><Relationship Id="rId268" Type="http://schemas.openxmlformats.org/officeDocument/2006/relationships/image" Target="../media/image203.png"/><Relationship Id="rId475" Type="http://schemas.openxmlformats.org/officeDocument/2006/relationships/image" Target="../media/image309.png"/><Relationship Id="rId32" Type="http://schemas.openxmlformats.org/officeDocument/2006/relationships/image" Target="../media/image84.png"/><Relationship Id="rId74" Type="http://schemas.openxmlformats.org/officeDocument/2006/relationships/image" Target="../media/image105.png"/><Relationship Id="rId128" Type="http://schemas.openxmlformats.org/officeDocument/2006/relationships/image" Target="../media/image132.png"/><Relationship Id="rId335" Type="http://schemas.openxmlformats.org/officeDocument/2006/relationships/customXml" Target="../ink/ink205.xml"/><Relationship Id="rId377" Type="http://schemas.openxmlformats.org/officeDocument/2006/relationships/customXml" Target="../ink/ink226.xml"/><Relationship Id="rId500" Type="http://schemas.openxmlformats.org/officeDocument/2006/relationships/customXml" Target="../ink/ink288.xml"/><Relationship Id="rId542" Type="http://schemas.openxmlformats.org/officeDocument/2006/relationships/customXml" Target="../ink/ink309.xml"/><Relationship Id="rId584" Type="http://schemas.openxmlformats.org/officeDocument/2006/relationships/customXml" Target="../ink/ink330.xml"/><Relationship Id="rId5" Type="http://schemas.openxmlformats.org/officeDocument/2006/relationships/customXml" Target="../ink/ink40.xml"/><Relationship Id="rId181" Type="http://schemas.openxmlformats.org/officeDocument/2006/relationships/customXml" Target="../ink/ink128.xml"/><Relationship Id="rId237" Type="http://schemas.openxmlformats.org/officeDocument/2006/relationships/customXml" Target="../ink/ink156.xml"/><Relationship Id="rId402" Type="http://schemas.openxmlformats.org/officeDocument/2006/relationships/image" Target="../media/image273.png"/><Relationship Id="rId279" Type="http://schemas.openxmlformats.org/officeDocument/2006/relationships/customXml" Target="../ink/ink177.xml"/><Relationship Id="rId444" Type="http://schemas.openxmlformats.org/officeDocument/2006/relationships/customXml" Target="../ink/ink260.xml"/><Relationship Id="rId486" Type="http://schemas.openxmlformats.org/officeDocument/2006/relationships/customXml" Target="../ink/ink281.xml"/><Relationship Id="rId43" Type="http://schemas.openxmlformats.org/officeDocument/2006/relationships/customXml" Target="../ink/ink59.xml"/><Relationship Id="rId139" Type="http://schemas.openxmlformats.org/officeDocument/2006/relationships/customXml" Target="../ink/ink107.xml"/><Relationship Id="rId290" Type="http://schemas.openxmlformats.org/officeDocument/2006/relationships/image" Target="../media/image215.png"/><Relationship Id="rId304" Type="http://schemas.openxmlformats.org/officeDocument/2006/relationships/image" Target="../media/image223.png"/><Relationship Id="rId346" Type="http://schemas.openxmlformats.org/officeDocument/2006/relationships/image" Target="../media/image245.png"/><Relationship Id="rId388" Type="http://schemas.openxmlformats.org/officeDocument/2006/relationships/image" Target="../media/image266.png"/><Relationship Id="rId511" Type="http://schemas.openxmlformats.org/officeDocument/2006/relationships/image" Target="../media/image327.png"/><Relationship Id="rId553" Type="http://schemas.openxmlformats.org/officeDocument/2006/relationships/image" Target="../media/image348.png"/><Relationship Id="rId609" Type="http://schemas.openxmlformats.org/officeDocument/2006/relationships/image" Target="../media/image376.png"/><Relationship Id="rId85" Type="http://schemas.openxmlformats.org/officeDocument/2006/relationships/customXml" Target="../ink/ink80.xml"/><Relationship Id="rId150" Type="http://schemas.openxmlformats.org/officeDocument/2006/relationships/image" Target="../media/image143.png"/><Relationship Id="rId192" Type="http://schemas.openxmlformats.org/officeDocument/2006/relationships/image" Target="../media/image165.png"/><Relationship Id="rId206" Type="http://schemas.openxmlformats.org/officeDocument/2006/relationships/image" Target="../media/image172.png"/><Relationship Id="rId413" Type="http://schemas.openxmlformats.org/officeDocument/2006/relationships/customXml" Target="../ink/ink244.xml"/><Relationship Id="rId595" Type="http://schemas.openxmlformats.org/officeDocument/2006/relationships/image" Target="../media/image369.png"/><Relationship Id="rId248" Type="http://schemas.openxmlformats.org/officeDocument/2006/relationships/image" Target="../media/image193.png"/><Relationship Id="rId455" Type="http://schemas.openxmlformats.org/officeDocument/2006/relationships/image" Target="../media/image299.png"/><Relationship Id="rId497" Type="http://schemas.openxmlformats.org/officeDocument/2006/relationships/image" Target="../media/image320.png"/><Relationship Id="rId620" Type="http://schemas.openxmlformats.org/officeDocument/2006/relationships/customXml" Target="../ink/ink348.xml"/><Relationship Id="rId12" Type="http://schemas.openxmlformats.org/officeDocument/2006/relationships/image" Target="../media/image74.png"/><Relationship Id="rId108" Type="http://schemas.openxmlformats.org/officeDocument/2006/relationships/image" Target="../media/image122.png"/><Relationship Id="rId315" Type="http://schemas.openxmlformats.org/officeDocument/2006/relationships/customXml" Target="../ink/ink195.xml"/><Relationship Id="rId357" Type="http://schemas.openxmlformats.org/officeDocument/2006/relationships/customXml" Target="../ink/ink216.xml"/><Relationship Id="rId522" Type="http://schemas.openxmlformats.org/officeDocument/2006/relationships/customXml" Target="../ink/ink299.xml"/><Relationship Id="rId54" Type="http://schemas.openxmlformats.org/officeDocument/2006/relationships/image" Target="../media/image95.png"/><Relationship Id="rId96" Type="http://schemas.openxmlformats.org/officeDocument/2006/relationships/image" Target="../media/image116.png"/><Relationship Id="rId161" Type="http://schemas.openxmlformats.org/officeDocument/2006/relationships/customXml" Target="../ink/ink118.xml"/><Relationship Id="rId217" Type="http://schemas.openxmlformats.org/officeDocument/2006/relationships/customXml" Target="../ink/ink146.xml"/><Relationship Id="rId399" Type="http://schemas.openxmlformats.org/officeDocument/2006/relationships/customXml" Target="../ink/ink237.xml"/><Relationship Id="rId564" Type="http://schemas.openxmlformats.org/officeDocument/2006/relationships/customXml" Target="../ink/ink320.xml"/><Relationship Id="rId259" Type="http://schemas.openxmlformats.org/officeDocument/2006/relationships/customXml" Target="../ink/ink167.xml"/><Relationship Id="rId424" Type="http://schemas.openxmlformats.org/officeDocument/2006/relationships/customXml" Target="../ink/ink250.xml"/><Relationship Id="rId466" Type="http://schemas.openxmlformats.org/officeDocument/2006/relationships/customXml" Target="../ink/ink271.xml"/><Relationship Id="rId23" Type="http://schemas.openxmlformats.org/officeDocument/2006/relationships/customXml" Target="../ink/ink49.xml"/><Relationship Id="rId119" Type="http://schemas.openxmlformats.org/officeDocument/2006/relationships/customXml" Target="../ink/ink97.xml"/><Relationship Id="rId270" Type="http://schemas.openxmlformats.org/officeDocument/2006/relationships/image" Target="../media/image204.png"/><Relationship Id="rId326" Type="http://schemas.openxmlformats.org/officeDocument/2006/relationships/image" Target="../media/image234.png"/><Relationship Id="rId533" Type="http://schemas.openxmlformats.org/officeDocument/2006/relationships/image" Target="../media/image338.png"/><Relationship Id="rId65" Type="http://schemas.openxmlformats.org/officeDocument/2006/relationships/customXml" Target="../ink/ink70.xml"/><Relationship Id="rId130" Type="http://schemas.openxmlformats.org/officeDocument/2006/relationships/image" Target="../media/image133.png"/><Relationship Id="rId368" Type="http://schemas.openxmlformats.org/officeDocument/2006/relationships/image" Target="../media/image256.png"/><Relationship Id="rId575" Type="http://schemas.openxmlformats.org/officeDocument/2006/relationships/image" Target="../media/image359.png"/><Relationship Id="rId172" Type="http://schemas.openxmlformats.org/officeDocument/2006/relationships/image" Target="../media/image155.png"/><Relationship Id="rId228" Type="http://schemas.openxmlformats.org/officeDocument/2006/relationships/image" Target="../media/image183.png"/><Relationship Id="rId435" Type="http://schemas.openxmlformats.org/officeDocument/2006/relationships/image" Target="../media/image289.png"/><Relationship Id="rId477" Type="http://schemas.openxmlformats.org/officeDocument/2006/relationships/image" Target="../media/image310.png"/><Relationship Id="rId600" Type="http://schemas.openxmlformats.org/officeDocument/2006/relationships/customXml" Target="../ink/ink338.xml"/><Relationship Id="rId281" Type="http://schemas.openxmlformats.org/officeDocument/2006/relationships/customXml" Target="../ink/ink178.xml"/><Relationship Id="rId337" Type="http://schemas.openxmlformats.org/officeDocument/2006/relationships/customXml" Target="../ink/ink206.xml"/><Relationship Id="rId502" Type="http://schemas.openxmlformats.org/officeDocument/2006/relationships/customXml" Target="../ink/ink289.xml"/><Relationship Id="rId34" Type="http://schemas.openxmlformats.org/officeDocument/2006/relationships/image" Target="../media/image85.png"/><Relationship Id="rId76" Type="http://schemas.openxmlformats.org/officeDocument/2006/relationships/image" Target="../media/image106.png"/><Relationship Id="rId141" Type="http://schemas.openxmlformats.org/officeDocument/2006/relationships/customXml" Target="../ink/ink108.xml"/><Relationship Id="rId379" Type="http://schemas.openxmlformats.org/officeDocument/2006/relationships/customXml" Target="../ink/ink227.xml"/><Relationship Id="rId544" Type="http://schemas.openxmlformats.org/officeDocument/2006/relationships/customXml" Target="../ink/ink310.xml"/><Relationship Id="rId586" Type="http://schemas.openxmlformats.org/officeDocument/2006/relationships/customXml" Target="../ink/ink331.xml"/><Relationship Id="rId7" Type="http://schemas.openxmlformats.org/officeDocument/2006/relationships/customXml" Target="../ink/ink41.xml"/><Relationship Id="rId183" Type="http://schemas.openxmlformats.org/officeDocument/2006/relationships/customXml" Target="../ink/ink129.xml"/><Relationship Id="rId239" Type="http://schemas.openxmlformats.org/officeDocument/2006/relationships/customXml" Target="../ink/ink157.xml"/><Relationship Id="rId390" Type="http://schemas.openxmlformats.org/officeDocument/2006/relationships/image" Target="../media/image267.png"/><Relationship Id="rId404" Type="http://schemas.openxmlformats.org/officeDocument/2006/relationships/image" Target="../media/image274.png"/><Relationship Id="rId446" Type="http://schemas.openxmlformats.org/officeDocument/2006/relationships/customXml" Target="../ink/ink261.xml"/><Relationship Id="rId611" Type="http://schemas.openxmlformats.org/officeDocument/2006/relationships/image" Target="../media/image377.png"/><Relationship Id="rId250" Type="http://schemas.openxmlformats.org/officeDocument/2006/relationships/image" Target="../media/image194.png"/><Relationship Id="rId292" Type="http://schemas.openxmlformats.org/officeDocument/2006/relationships/image" Target="../media/image216.png"/><Relationship Id="rId306" Type="http://schemas.openxmlformats.org/officeDocument/2006/relationships/image" Target="../media/image224.png"/><Relationship Id="rId488" Type="http://schemas.openxmlformats.org/officeDocument/2006/relationships/customXml" Target="../ink/ink282.xml"/><Relationship Id="rId45" Type="http://schemas.openxmlformats.org/officeDocument/2006/relationships/customXml" Target="../ink/ink60.xml"/><Relationship Id="rId87" Type="http://schemas.openxmlformats.org/officeDocument/2006/relationships/customXml" Target="../ink/ink81.xml"/><Relationship Id="rId110" Type="http://schemas.openxmlformats.org/officeDocument/2006/relationships/image" Target="../media/image123.png"/><Relationship Id="rId348" Type="http://schemas.openxmlformats.org/officeDocument/2006/relationships/image" Target="../media/image246.png"/><Relationship Id="rId513" Type="http://schemas.openxmlformats.org/officeDocument/2006/relationships/image" Target="../media/image328.png"/><Relationship Id="rId555" Type="http://schemas.openxmlformats.org/officeDocument/2006/relationships/image" Target="../media/image349.png"/><Relationship Id="rId597" Type="http://schemas.openxmlformats.org/officeDocument/2006/relationships/image" Target="../media/image370.png"/><Relationship Id="rId152" Type="http://schemas.openxmlformats.org/officeDocument/2006/relationships/image" Target="../media/image144.png"/><Relationship Id="rId194" Type="http://schemas.openxmlformats.org/officeDocument/2006/relationships/image" Target="../media/image166.png"/><Relationship Id="rId208" Type="http://schemas.openxmlformats.org/officeDocument/2006/relationships/image" Target="../media/image173.png"/><Relationship Id="rId415" Type="http://schemas.openxmlformats.org/officeDocument/2006/relationships/customXml" Target="../ink/ink245.xml"/><Relationship Id="rId457" Type="http://schemas.openxmlformats.org/officeDocument/2006/relationships/image" Target="../media/image300.png"/><Relationship Id="rId261" Type="http://schemas.openxmlformats.org/officeDocument/2006/relationships/customXml" Target="../ink/ink168.xml"/><Relationship Id="rId499" Type="http://schemas.openxmlformats.org/officeDocument/2006/relationships/image" Target="../media/image321.png"/><Relationship Id="rId14" Type="http://schemas.openxmlformats.org/officeDocument/2006/relationships/image" Target="../media/image75.png"/><Relationship Id="rId56" Type="http://schemas.openxmlformats.org/officeDocument/2006/relationships/image" Target="../media/image96.png"/><Relationship Id="rId317" Type="http://schemas.openxmlformats.org/officeDocument/2006/relationships/customXml" Target="../ink/ink196.xml"/><Relationship Id="rId359" Type="http://schemas.openxmlformats.org/officeDocument/2006/relationships/customXml" Target="../ink/ink217.xml"/><Relationship Id="rId524" Type="http://schemas.openxmlformats.org/officeDocument/2006/relationships/customXml" Target="../ink/ink300.xml"/><Relationship Id="rId566" Type="http://schemas.openxmlformats.org/officeDocument/2006/relationships/customXml" Target="../ink/ink321.xml"/><Relationship Id="rId98" Type="http://schemas.openxmlformats.org/officeDocument/2006/relationships/image" Target="../media/image117.png"/><Relationship Id="rId121" Type="http://schemas.openxmlformats.org/officeDocument/2006/relationships/customXml" Target="../ink/ink98.xml"/><Relationship Id="rId163" Type="http://schemas.openxmlformats.org/officeDocument/2006/relationships/customXml" Target="../ink/ink119.xml"/><Relationship Id="rId219" Type="http://schemas.openxmlformats.org/officeDocument/2006/relationships/customXml" Target="../ink/ink147.xml"/><Relationship Id="rId370" Type="http://schemas.openxmlformats.org/officeDocument/2006/relationships/image" Target="../media/image257.png"/><Relationship Id="rId426" Type="http://schemas.openxmlformats.org/officeDocument/2006/relationships/customXml" Target="../ink/ink251.xml"/><Relationship Id="rId230" Type="http://schemas.openxmlformats.org/officeDocument/2006/relationships/image" Target="../media/image184.png"/><Relationship Id="rId468" Type="http://schemas.openxmlformats.org/officeDocument/2006/relationships/customXml" Target="../ink/ink272.xml"/><Relationship Id="rId25" Type="http://schemas.openxmlformats.org/officeDocument/2006/relationships/customXml" Target="../ink/ink50.xml"/><Relationship Id="rId67" Type="http://schemas.openxmlformats.org/officeDocument/2006/relationships/customXml" Target="../ink/ink71.xml"/><Relationship Id="rId272" Type="http://schemas.openxmlformats.org/officeDocument/2006/relationships/image" Target="../media/image205.png"/><Relationship Id="rId328" Type="http://schemas.openxmlformats.org/officeDocument/2006/relationships/image" Target="../media/image235.png"/><Relationship Id="rId535" Type="http://schemas.openxmlformats.org/officeDocument/2006/relationships/image" Target="../media/image339.png"/><Relationship Id="rId577" Type="http://schemas.openxmlformats.org/officeDocument/2006/relationships/image" Target="../media/image360.png"/><Relationship Id="rId132" Type="http://schemas.openxmlformats.org/officeDocument/2006/relationships/image" Target="../media/image134.png"/><Relationship Id="rId174" Type="http://schemas.openxmlformats.org/officeDocument/2006/relationships/image" Target="../media/image156.png"/><Relationship Id="rId381" Type="http://schemas.openxmlformats.org/officeDocument/2006/relationships/customXml" Target="../ink/ink228.xml"/><Relationship Id="rId602" Type="http://schemas.openxmlformats.org/officeDocument/2006/relationships/customXml" Target="../ink/ink339.xml"/><Relationship Id="rId241" Type="http://schemas.openxmlformats.org/officeDocument/2006/relationships/customXml" Target="../ink/ink158.xml"/><Relationship Id="rId437" Type="http://schemas.openxmlformats.org/officeDocument/2006/relationships/image" Target="../media/image290.png"/><Relationship Id="rId479" Type="http://schemas.openxmlformats.org/officeDocument/2006/relationships/image" Target="../media/image311.png"/><Relationship Id="rId36" Type="http://schemas.openxmlformats.org/officeDocument/2006/relationships/image" Target="../media/image86.png"/><Relationship Id="rId283" Type="http://schemas.openxmlformats.org/officeDocument/2006/relationships/customXml" Target="../ink/ink179.xml"/><Relationship Id="rId339" Type="http://schemas.openxmlformats.org/officeDocument/2006/relationships/customXml" Target="../ink/ink207.xml"/><Relationship Id="rId490" Type="http://schemas.openxmlformats.org/officeDocument/2006/relationships/customXml" Target="../ink/ink283.xml"/><Relationship Id="rId504" Type="http://schemas.openxmlformats.org/officeDocument/2006/relationships/customXml" Target="../ink/ink290.xml"/><Relationship Id="rId546" Type="http://schemas.openxmlformats.org/officeDocument/2006/relationships/customXml" Target="../ink/ink311.xml"/><Relationship Id="rId78" Type="http://schemas.openxmlformats.org/officeDocument/2006/relationships/image" Target="../media/image107.png"/><Relationship Id="rId101" Type="http://schemas.openxmlformats.org/officeDocument/2006/relationships/customXml" Target="../ink/ink88.xml"/><Relationship Id="rId143" Type="http://schemas.openxmlformats.org/officeDocument/2006/relationships/customXml" Target="../ink/ink109.xml"/><Relationship Id="rId185" Type="http://schemas.openxmlformats.org/officeDocument/2006/relationships/customXml" Target="../ink/ink130.xml"/><Relationship Id="rId350" Type="http://schemas.openxmlformats.org/officeDocument/2006/relationships/image" Target="../media/image247.png"/><Relationship Id="rId406" Type="http://schemas.openxmlformats.org/officeDocument/2006/relationships/image" Target="../media/image275.png"/><Relationship Id="rId588" Type="http://schemas.openxmlformats.org/officeDocument/2006/relationships/customXml" Target="../ink/ink332.xml"/><Relationship Id="rId9" Type="http://schemas.openxmlformats.org/officeDocument/2006/relationships/customXml" Target="../ink/ink42.xml"/><Relationship Id="rId210" Type="http://schemas.openxmlformats.org/officeDocument/2006/relationships/image" Target="../media/image174.png"/><Relationship Id="rId392" Type="http://schemas.openxmlformats.org/officeDocument/2006/relationships/image" Target="../media/image268.png"/><Relationship Id="rId448" Type="http://schemas.openxmlformats.org/officeDocument/2006/relationships/customXml" Target="../ink/ink262.xml"/><Relationship Id="rId613" Type="http://schemas.openxmlformats.org/officeDocument/2006/relationships/image" Target="../media/image378.png"/><Relationship Id="rId252" Type="http://schemas.openxmlformats.org/officeDocument/2006/relationships/image" Target="../media/image195.png"/><Relationship Id="rId294" Type="http://schemas.openxmlformats.org/officeDocument/2006/relationships/image" Target="../media/image217.png"/><Relationship Id="rId308" Type="http://schemas.openxmlformats.org/officeDocument/2006/relationships/image" Target="../media/image225.png"/><Relationship Id="rId515" Type="http://schemas.openxmlformats.org/officeDocument/2006/relationships/image" Target="../media/image329.png"/><Relationship Id="rId47" Type="http://schemas.openxmlformats.org/officeDocument/2006/relationships/customXml" Target="../ink/ink61.xml"/><Relationship Id="rId89" Type="http://schemas.openxmlformats.org/officeDocument/2006/relationships/customXml" Target="../ink/ink82.xml"/><Relationship Id="rId112" Type="http://schemas.openxmlformats.org/officeDocument/2006/relationships/image" Target="../media/image124.png"/><Relationship Id="rId154" Type="http://schemas.openxmlformats.org/officeDocument/2006/relationships/image" Target="../media/image145.png"/><Relationship Id="rId361" Type="http://schemas.openxmlformats.org/officeDocument/2006/relationships/customXml" Target="../ink/ink218.xml"/><Relationship Id="rId557" Type="http://schemas.openxmlformats.org/officeDocument/2006/relationships/image" Target="../media/image350.png"/><Relationship Id="rId599" Type="http://schemas.openxmlformats.org/officeDocument/2006/relationships/image" Target="../media/image371.png"/><Relationship Id="rId196" Type="http://schemas.openxmlformats.org/officeDocument/2006/relationships/image" Target="../media/image167.png"/><Relationship Id="rId417" Type="http://schemas.openxmlformats.org/officeDocument/2006/relationships/customXml" Target="../ink/ink246.xml"/><Relationship Id="rId459" Type="http://schemas.openxmlformats.org/officeDocument/2006/relationships/image" Target="../media/image301.png"/><Relationship Id="rId16" Type="http://schemas.openxmlformats.org/officeDocument/2006/relationships/image" Target="../media/image76.png"/><Relationship Id="rId221" Type="http://schemas.openxmlformats.org/officeDocument/2006/relationships/customXml" Target="../ink/ink148.xml"/><Relationship Id="rId263" Type="http://schemas.openxmlformats.org/officeDocument/2006/relationships/customXml" Target="../ink/ink169.xml"/><Relationship Id="rId319" Type="http://schemas.openxmlformats.org/officeDocument/2006/relationships/customXml" Target="../ink/ink197.xml"/><Relationship Id="rId470" Type="http://schemas.openxmlformats.org/officeDocument/2006/relationships/customXml" Target="../ink/ink273.xml"/><Relationship Id="rId526" Type="http://schemas.openxmlformats.org/officeDocument/2006/relationships/customXml" Target="../ink/ink301.xml"/><Relationship Id="rId58" Type="http://schemas.openxmlformats.org/officeDocument/2006/relationships/image" Target="../media/image97.png"/><Relationship Id="rId123" Type="http://schemas.openxmlformats.org/officeDocument/2006/relationships/customXml" Target="../ink/ink99.xml"/><Relationship Id="rId330" Type="http://schemas.openxmlformats.org/officeDocument/2006/relationships/image" Target="../media/image236.png"/><Relationship Id="rId568" Type="http://schemas.openxmlformats.org/officeDocument/2006/relationships/customXml" Target="../ink/ink322.xml"/><Relationship Id="rId165" Type="http://schemas.openxmlformats.org/officeDocument/2006/relationships/customXml" Target="../ink/ink120.xml"/><Relationship Id="rId372" Type="http://schemas.openxmlformats.org/officeDocument/2006/relationships/image" Target="../media/image258.png"/><Relationship Id="rId428" Type="http://schemas.openxmlformats.org/officeDocument/2006/relationships/customXml" Target="../ink/ink252.xml"/><Relationship Id="rId232" Type="http://schemas.openxmlformats.org/officeDocument/2006/relationships/image" Target="../media/image185.png"/><Relationship Id="rId274" Type="http://schemas.openxmlformats.org/officeDocument/2006/relationships/image" Target="../media/image206.png"/><Relationship Id="rId481" Type="http://schemas.openxmlformats.org/officeDocument/2006/relationships/image" Target="../media/image312.png"/><Relationship Id="rId27" Type="http://schemas.openxmlformats.org/officeDocument/2006/relationships/customXml" Target="../ink/ink51.xml"/><Relationship Id="rId69" Type="http://schemas.openxmlformats.org/officeDocument/2006/relationships/customXml" Target="../ink/ink72.xml"/><Relationship Id="rId134" Type="http://schemas.openxmlformats.org/officeDocument/2006/relationships/image" Target="../media/image135.png"/><Relationship Id="rId537" Type="http://schemas.openxmlformats.org/officeDocument/2006/relationships/image" Target="../media/image340.png"/><Relationship Id="rId579" Type="http://schemas.openxmlformats.org/officeDocument/2006/relationships/image" Target="../media/image361.png"/><Relationship Id="rId80" Type="http://schemas.openxmlformats.org/officeDocument/2006/relationships/image" Target="../media/image108.png"/><Relationship Id="rId155" Type="http://schemas.openxmlformats.org/officeDocument/2006/relationships/customXml" Target="../ink/ink115.xml"/><Relationship Id="rId176" Type="http://schemas.openxmlformats.org/officeDocument/2006/relationships/image" Target="../media/image157.png"/><Relationship Id="rId197" Type="http://schemas.openxmlformats.org/officeDocument/2006/relationships/customXml" Target="../ink/ink136.xml"/><Relationship Id="rId341" Type="http://schemas.openxmlformats.org/officeDocument/2006/relationships/customXml" Target="../ink/ink208.xml"/><Relationship Id="rId362" Type="http://schemas.openxmlformats.org/officeDocument/2006/relationships/image" Target="../media/image253.png"/><Relationship Id="rId383" Type="http://schemas.openxmlformats.org/officeDocument/2006/relationships/customXml" Target="../ink/ink229.xml"/><Relationship Id="rId418" Type="http://schemas.openxmlformats.org/officeDocument/2006/relationships/customXml" Target="../ink/ink247.xml"/><Relationship Id="rId439" Type="http://schemas.openxmlformats.org/officeDocument/2006/relationships/image" Target="../media/image291.png"/><Relationship Id="rId590" Type="http://schemas.openxmlformats.org/officeDocument/2006/relationships/customXml" Target="../ink/ink333.xml"/><Relationship Id="rId604" Type="http://schemas.openxmlformats.org/officeDocument/2006/relationships/customXml" Target="../ink/ink340.xml"/><Relationship Id="rId201" Type="http://schemas.openxmlformats.org/officeDocument/2006/relationships/customXml" Target="../ink/ink138.xml"/><Relationship Id="rId222" Type="http://schemas.openxmlformats.org/officeDocument/2006/relationships/image" Target="../media/image180.png"/><Relationship Id="rId243" Type="http://schemas.openxmlformats.org/officeDocument/2006/relationships/customXml" Target="../ink/ink159.xml"/><Relationship Id="rId264" Type="http://schemas.openxmlformats.org/officeDocument/2006/relationships/image" Target="../media/image201.png"/><Relationship Id="rId285" Type="http://schemas.openxmlformats.org/officeDocument/2006/relationships/customXml" Target="../ink/ink180.xml"/><Relationship Id="rId450" Type="http://schemas.openxmlformats.org/officeDocument/2006/relationships/customXml" Target="../ink/ink263.xml"/><Relationship Id="rId471" Type="http://schemas.openxmlformats.org/officeDocument/2006/relationships/image" Target="../media/image307.png"/><Relationship Id="rId506" Type="http://schemas.openxmlformats.org/officeDocument/2006/relationships/customXml" Target="../ink/ink291.xml"/><Relationship Id="rId17" Type="http://schemas.openxmlformats.org/officeDocument/2006/relationships/customXml" Target="../ink/ink46.xml"/><Relationship Id="rId38" Type="http://schemas.openxmlformats.org/officeDocument/2006/relationships/image" Target="../media/image87.png"/><Relationship Id="rId59" Type="http://schemas.openxmlformats.org/officeDocument/2006/relationships/customXml" Target="../ink/ink67.xml"/><Relationship Id="rId103" Type="http://schemas.openxmlformats.org/officeDocument/2006/relationships/customXml" Target="../ink/ink89.xml"/><Relationship Id="rId124" Type="http://schemas.openxmlformats.org/officeDocument/2006/relationships/image" Target="../media/image130.png"/><Relationship Id="rId310" Type="http://schemas.openxmlformats.org/officeDocument/2006/relationships/image" Target="../media/image226.png"/><Relationship Id="rId492" Type="http://schemas.openxmlformats.org/officeDocument/2006/relationships/customXml" Target="../ink/ink284.xml"/><Relationship Id="rId527" Type="http://schemas.openxmlformats.org/officeDocument/2006/relationships/image" Target="../media/image335.png"/><Relationship Id="rId548" Type="http://schemas.openxmlformats.org/officeDocument/2006/relationships/customXml" Target="../ink/ink312.xml"/><Relationship Id="rId569" Type="http://schemas.openxmlformats.org/officeDocument/2006/relationships/image" Target="../media/image356.png"/><Relationship Id="rId70" Type="http://schemas.openxmlformats.org/officeDocument/2006/relationships/image" Target="../media/image103.png"/><Relationship Id="rId91" Type="http://schemas.openxmlformats.org/officeDocument/2006/relationships/customXml" Target="../ink/ink83.xml"/><Relationship Id="rId145" Type="http://schemas.openxmlformats.org/officeDocument/2006/relationships/customXml" Target="../ink/ink110.xml"/><Relationship Id="rId166" Type="http://schemas.openxmlformats.org/officeDocument/2006/relationships/image" Target="../media/image151.png"/><Relationship Id="rId187" Type="http://schemas.openxmlformats.org/officeDocument/2006/relationships/customXml" Target="../ink/ink131.xml"/><Relationship Id="rId331" Type="http://schemas.openxmlformats.org/officeDocument/2006/relationships/customXml" Target="../ink/ink203.xml"/><Relationship Id="rId352" Type="http://schemas.openxmlformats.org/officeDocument/2006/relationships/image" Target="../media/image248.png"/><Relationship Id="rId373" Type="http://schemas.openxmlformats.org/officeDocument/2006/relationships/customXml" Target="../ink/ink224.xml"/><Relationship Id="rId394" Type="http://schemas.openxmlformats.org/officeDocument/2006/relationships/image" Target="../media/image269.png"/><Relationship Id="rId408" Type="http://schemas.openxmlformats.org/officeDocument/2006/relationships/image" Target="../media/image276.png"/><Relationship Id="rId429" Type="http://schemas.openxmlformats.org/officeDocument/2006/relationships/image" Target="../media/image286.png"/><Relationship Id="rId580" Type="http://schemas.openxmlformats.org/officeDocument/2006/relationships/customXml" Target="../ink/ink328.xml"/><Relationship Id="rId615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5.png"/><Relationship Id="rId233" Type="http://schemas.openxmlformats.org/officeDocument/2006/relationships/customXml" Target="../ink/ink154.xml"/><Relationship Id="rId254" Type="http://schemas.openxmlformats.org/officeDocument/2006/relationships/image" Target="../media/image196.png"/><Relationship Id="rId440" Type="http://schemas.openxmlformats.org/officeDocument/2006/relationships/customXml" Target="../ink/ink258.xml"/><Relationship Id="rId28" Type="http://schemas.openxmlformats.org/officeDocument/2006/relationships/image" Target="../media/image82.png"/><Relationship Id="rId49" Type="http://schemas.openxmlformats.org/officeDocument/2006/relationships/customXml" Target="../ink/ink62.xml"/><Relationship Id="rId114" Type="http://schemas.openxmlformats.org/officeDocument/2006/relationships/image" Target="../media/image125.png"/><Relationship Id="rId275" Type="http://schemas.openxmlformats.org/officeDocument/2006/relationships/customXml" Target="../ink/ink175.xml"/><Relationship Id="rId296" Type="http://schemas.openxmlformats.org/officeDocument/2006/relationships/image" Target="../media/image218.png"/><Relationship Id="rId300" Type="http://schemas.openxmlformats.org/officeDocument/2006/relationships/image" Target="../media/image221.png"/><Relationship Id="rId461" Type="http://schemas.openxmlformats.org/officeDocument/2006/relationships/image" Target="../media/image302.png"/><Relationship Id="rId482" Type="http://schemas.openxmlformats.org/officeDocument/2006/relationships/customXml" Target="../ink/ink279.xml"/><Relationship Id="rId517" Type="http://schemas.openxmlformats.org/officeDocument/2006/relationships/image" Target="../media/image330.png"/><Relationship Id="rId538" Type="http://schemas.openxmlformats.org/officeDocument/2006/relationships/customXml" Target="../ink/ink307.xml"/><Relationship Id="rId559" Type="http://schemas.openxmlformats.org/officeDocument/2006/relationships/image" Target="../media/image351.png"/><Relationship Id="rId60" Type="http://schemas.openxmlformats.org/officeDocument/2006/relationships/image" Target="../media/image98.png"/><Relationship Id="rId81" Type="http://schemas.openxmlformats.org/officeDocument/2006/relationships/customXml" Target="../ink/ink78.xml"/><Relationship Id="rId135" Type="http://schemas.openxmlformats.org/officeDocument/2006/relationships/customXml" Target="../ink/ink105.xml"/><Relationship Id="rId156" Type="http://schemas.openxmlformats.org/officeDocument/2006/relationships/image" Target="../media/image146.png"/><Relationship Id="rId177" Type="http://schemas.openxmlformats.org/officeDocument/2006/relationships/customXml" Target="../ink/ink126.xml"/><Relationship Id="rId198" Type="http://schemas.openxmlformats.org/officeDocument/2006/relationships/image" Target="../media/image168.png"/><Relationship Id="rId321" Type="http://schemas.openxmlformats.org/officeDocument/2006/relationships/customXml" Target="../ink/ink198.xml"/><Relationship Id="rId342" Type="http://schemas.openxmlformats.org/officeDocument/2006/relationships/image" Target="../media/image243.png"/><Relationship Id="rId363" Type="http://schemas.openxmlformats.org/officeDocument/2006/relationships/customXml" Target="../ink/ink219.xml"/><Relationship Id="rId384" Type="http://schemas.openxmlformats.org/officeDocument/2006/relationships/image" Target="../media/image264.png"/><Relationship Id="rId419" Type="http://schemas.openxmlformats.org/officeDocument/2006/relationships/image" Target="../media/image281.png"/><Relationship Id="rId570" Type="http://schemas.openxmlformats.org/officeDocument/2006/relationships/customXml" Target="../ink/ink323.xml"/><Relationship Id="rId591" Type="http://schemas.openxmlformats.org/officeDocument/2006/relationships/image" Target="../media/image367.png"/><Relationship Id="rId605" Type="http://schemas.openxmlformats.org/officeDocument/2006/relationships/image" Target="../media/image374.png"/><Relationship Id="rId202" Type="http://schemas.openxmlformats.org/officeDocument/2006/relationships/image" Target="../media/image170.png"/><Relationship Id="rId223" Type="http://schemas.openxmlformats.org/officeDocument/2006/relationships/customXml" Target="../ink/ink149.xml"/><Relationship Id="rId244" Type="http://schemas.openxmlformats.org/officeDocument/2006/relationships/image" Target="../media/image191.png"/><Relationship Id="rId430" Type="http://schemas.openxmlformats.org/officeDocument/2006/relationships/customXml" Target="../ink/ink253.xml"/><Relationship Id="rId18" Type="http://schemas.openxmlformats.org/officeDocument/2006/relationships/image" Target="../media/image77.png"/><Relationship Id="rId39" Type="http://schemas.openxmlformats.org/officeDocument/2006/relationships/customXml" Target="../ink/ink57.xml"/><Relationship Id="rId265" Type="http://schemas.openxmlformats.org/officeDocument/2006/relationships/customXml" Target="../ink/ink170.xml"/><Relationship Id="rId286" Type="http://schemas.openxmlformats.org/officeDocument/2006/relationships/image" Target="../media/image213.png"/><Relationship Id="rId451" Type="http://schemas.openxmlformats.org/officeDocument/2006/relationships/image" Target="../media/image297.png"/><Relationship Id="rId472" Type="http://schemas.openxmlformats.org/officeDocument/2006/relationships/customXml" Target="../ink/ink274.xml"/><Relationship Id="rId493" Type="http://schemas.openxmlformats.org/officeDocument/2006/relationships/image" Target="../media/image318.png"/><Relationship Id="rId507" Type="http://schemas.openxmlformats.org/officeDocument/2006/relationships/image" Target="../media/image325.png"/><Relationship Id="rId528" Type="http://schemas.openxmlformats.org/officeDocument/2006/relationships/customXml" Target="../ink/ink302.xml"/><Relationship Id="rId549" Type="http://schemas.openxmlformats.org/officeDocument/2006/relationships/image" Target="../media/image346.png"/><Relationship Id="rId50" Type="http://schemas.openxmlformats.org/officeDocument/2006/relationships/image" Target="../media/image93.png"/><Relationship Id="rId104" Type="http://schemas.openxmlformats.org/officeDocument/2006/relationships/image" Target="../media/image120.png"/><Relationship Id="rId125" Type="http://schemas.openxmlformats.org/officeDocument/2006/relationships/customXml" Target="../ink/ink100.xml"/><Relationship Id="rId146" Type="http://schemas.openxmlformats.org/officeDocument/2006/relationships/image" Target="../media/image141.png"/><Relationship Id="rId167" Type="http://schemas.openxmlformats.org/officeDocument/2006/relationships/customXml" Target="../ink/ink121.xml"/><Relationship Id="rId188" Type="http://schemas.openxmlformats.org/officeDocument/2006/relationships/image" Target="../media/image163.png"/><Relationship Id="rId311" Type="http://schemas.openxmlformats.org/officeDocument/2006/relationships/customXml" Target="../ink/ink193.xml"/><Relationship Id="rId332" Type="http://schemas.openxmlformats.org/officeDocument/2006/relationships/image" Target="../media/image237.png"/><Relationship Id="rId353" Type="http://schemas.openxmlformats.org/officeDocument/2006/relationships/customXml" Target="../ink/ink214.xml"/><Relationship Id="rId374" Type="http://schemas.openxmlformats.org/officeDocument/2006/relationships/image" Target="../media/image259.png"/><Relationship Id="rId395" Type="http://schemas.openxmlformats.org/officeDocument/2006/relationships/customXml" Target="../ink/ink235.xml"/><Relationship Id="rId409" Type="http://schemas.openxmlformats.org/officeDocument/2006/relationships/customXml" Target="../ink/ink242.xml"/><Relationship Id="rId560" Type="http://schemas.openxmlformats.org/officeDocument/2006/relationships/customXml" Target="../ink/ink318.xml"/><Relationship Id="rId581" Type="http://schemas.openxmlformats.org/officeDocument/2006/relationships/image" Target="../media/image362.png"/><Relationship Id="rId71" Type="http://schemas.openxmlformats.org/officeDocument/2006/relationships/customXml" Target="../ink/ink73.xml"/><Relationship Id="rId92" Type="http://schemas.openxmlformats.org/officeDocument/2006/relationships/image" Target="../media/image114.png"/><Relationship Id="rId213" Type="http://schemas.openxmlformats.org/officeDocument/2006/relationships/customXml" Target="../ink/ink144.xml"/><Relationship Id="rId234" Type="http://schemas.openxmlformats.org/officeDocument/2006/relationships/image" Target="../media/image186.png"/><Relationship Id="rId420" Type="http://schemas.openxmlformats.org/officeDocument/2006/relationships/customXml" Target="../ink/ink248.xml"/><Relationship Id="rId616" Type="http://schemas.openxmlformats.org/officeDocument/2006/relationships/customXml" Target="../ink/ink346.xml"/><Relationship Id="rId2" Type="http://schemas.openxmlformats.org/officeDocument/2006/relationships/customXml" Target="../ink/ink39.xml"/><Relationship Id="rId29" Type="http://schemas.openxmlformats.org/officeDocument/2006/relationships/customXml" Target="../ink/ink52.xml"/><Relationship Id="rId255" Type="http://schemas.openxmlformats.org/officeDocument/2006/relationships/customXml" Target="../ink/ink165.xml"/><Relationship Id="rId276" Type="http://schemas.openxmlformats.org/officeDocument/2006/relationships/image" Target="../media/image207.png"/><Relationship Id="rId297" Type="http://schemas.openxmlformats.org/officeDocument/2006/relationships/customXml" Target="../ink/ink186.xml"/><Relationship Id="rId441" Type="http://schemas.openxmlformats.org/officeDocument/2006/relationships/image" Target="../media/image292.png"/><Relationship Id="rId462" Type="http://schemas.openxmlformats.org/officeDocument/2006/relationships/customXml" Target="../ink/ink269.xml"/><Relationship Id="rId483" Type="http://schemas.openxmlformats.org/officeDocument/2006/relationships/image" Target="../media/image313.png"/><Relationship Id="rId518" Type="http://schemas.openxmlformats.org/officeDocument/2006/relationships/customXml" Target="../ink/ink297.xml"/><Relationship Id="rId539" Type="http://schemas.openxmlformats.org/officeDocument/2006/relationships/image" Target="../media/image341.png"/><Relationship Id="rId40" Type="http://schemas.openxmlformats.org/officeDocument/2006/relationships/image" Target="../media/image88.png"/><Relationship Id="rId115" Type="http://schemas.openxmlformats.org/officeDocument/2006/relationships/customXml" Target="../ink/ink95.xml"/><Relationship Id="rId136" Type="http://schemas.openxmlformats.org/officeDocument/2006/relationships/image" Target="../media/image136.png"/><Relationship Id="rId157" Type="http://schemas.openxmlformats.org/officeDocument/2006/relationships/customXml" Target="../ink/ink116.xml"/><Relationship Id="rId178" Type="http://schemas.openxmlformats.org/officeDocument/2006/relationships/image" Target="../media/image158.png"/><Relationship Id="rId301" Type="http://schemas.openxmlformats.org/officeDocument/2006/relationships/customXml" Target="../ink/ink188.xml"/><Relationship Id="rId322" Type="http://schemas.openxmlformats.org/officeDocument/2006/relationships/image" Target="../media/image232.png"/><Relationship Id="rId343" Type="http://schemas.openxmlformats.org/officeDocument/2006/relationships/customXml" Target="../ink/ink209.xml"/><Relationship Id="rId364" Type="http://schemas.openxmlformats.org/officeDocument/2006/relationships/image" Target="../media/image254.png"/><Relationship Id="rId550" Type="http://schemas.openxmlformats.org/officeDocument/2006/relationships/customXml" Target="../ink/ink313.xml"/><Relationship Id="rId61" Type="http://schemas.openxmlformats.org/officeDocument/2006/relationships/customXml" Target="../ink/ink68.xml"/><Relationship Id="rId82" Type="http://schemas.openxmlformats.org/officeDocument/2006/relationships/image" Target="../media/image109.png"/><Relationship Id="rId199" Type="http://schemas.openxmlformats.org/officeDocument/2006/relationships/customXml" Target="../ink/ink137.xml"/><Relationship Id="rId203" Type="http://schemas.openxmlformats.org/officeDocument/2006/relationships/customXml" Target="../ink/ink139.xml"/><Relationship Id="rId385" Type="http://schemas.openxmlformats.org/officeDocument/2006/relationships/customXml" Target="../ink/ink230.xml"/><Relationship Id="rId571" Type="http://schemas.openxmlformats.org/officeDocument/2006/relationships/image" Target="../media/image357.png"/><Relationship Id="rId592" Type="http://schemas.openxmlformats.org/officeDocument/2006/relationships/customXml" Target="../ink/ink334.xml"/><Relationship Id="rId606" Type="http://schemas.openxmlformats.org/officeDocument/2006/relationships/customXml" Target="../ink/ink341.xml"/><Relationship Id="rId19" Type="http://schemas.openxmlformats.org/officeDocument/2006/relationships/customXml" Target="../ink/ink47.xml"/><Relationship Id="rId224" Type="http://schemas.openxmlformats.org/officeDocument/2006/relationships/image" Target="../media/image181.png"/><Relationship Id="rId245" Type="http://schemas.openxmlformats.org/officeDocument/2006/relationships/customXml" Target="../ink/ink160.xml"/><Relationship Id="rId266" Type="http://schemas.openxmlformats.org/officeDocument/2006/relationships/image" Target="../media/image202.png"/><Relationship Id="rId287" Type="http://schemas.openxmlformats.org/officeDocument/2006/relationships/customXml" Target="../ink/ink181.xml"/><Relationship Id="rId410" Type="http://schemas.openxmlformats.org/officeDocument/2006/relationships/image" Target="../media/image277.png"/><Relationship Id="rId431" Type="http://schemas.openxmlformats.org/officeDocument/2006/relationships/image" Target="../media/image287.png"/><Relationship Id="rId452" Type="http://schemas.openxmlformats.org/officeDocument/2006/relationships/customXml" Target="../ink/ink264.xml"/><Relationship Id="rId473" Type="http://schemas.openxmlformats.org/officeDocument/2006/relationships/image" Target="../media/image308.png"/><Relationship Id="rId494" Type="http://schemas.openxmlformats.org/officeDocument/2006/relationships/customXml" Target="../ink/ink285.xml"/><Relationship Id="rId508" Type="http://schemas.openxmlformats.org/officeDocument/2006/relationships/customXml" Target="../ink/ink292.xml"/><Relationship Id="rId529" Type="http://schemas.openxmlformats.org/officeDocument/2006/relationships/image" Target="../media/image336.png"/><Relationship Id="rId30" Type="http://schemas.openxmlformats.org/officeDocument/2006/relationships/image" Target="../media/image83.png"/><Relationship Id="rId105" Type="http://schemas.openxmlformats.org/officeDocument/2006/relationships/customXml" Target="../ink/ink90.xml"/><Relationship Id="rId126" Type="http://schemas.openxmlformats.org/officeDocument/2006/relationships/image" Target="../media/image131.png"/><Relationship Id="rId147" Type="http://schemas.openxmlformats.org/officeDocument/2006/relationships/customXml" Target="../ink/ink111.xml"/><Relationship Id="rId168" Type="http://schemas.openxmlformats.org/officeDocument/2006/relationships/image" Target="../media/image152.png"/><Relationship Id="rId312" Type="http://schemas.openxmlformats.org/officeDocument/2006/relationships/image" Target="../media/image227.png"/><Relationship Id="rId333" Type="http://schemas.openxmlformats.org/officeDocument/2006/relationships/customXml" Target="../ink/ink204.xml"/><Relationship Id="rId354" Type="http://schemas.openxmlformats.org/officeDocument/2006/relationships/image" Target="../media/image249.png"/><Relationship Id="rId540" Type="http://schemas.openxmlformats.org/officeDocument/2006/relationships/customXml" Target="../ink/ink308.xml"/><Relationship Id="rId51" Type="http://schemas.openxmlformats.org/officeDocument/2006/relationships/customXml" Target="../ink/ink63.xml"/><Relationship Id="rId72" Type="http://schemas.openxmlformats.org/officeDocument/2006/relationships/image" Target="../media/image104.png"/><Relationship Id="rId93" Type="http://schemas.openxmlformats.org/officeDocument/2006/relationships/customXml" Target="../ink/ink84.xml"/><Relationship Id="rId189" Type="http://schemas.openxmlformats.org/officeDocument/2006/relationships/customXml" Target="../ink/ink132.xml"/><Relationship Id="rId375" Type="http://schemas.openxmlformats.org/officeDocument/2006/relationships/customXml" Target="../ink/ink225.xml"/><Relationship Id="rId396" Type="http://schemas.openxmlformats.org/officeDocument/2006/relationships/image" Target="../media/image270.png"/><Relationship Id="rId561" Type="http://schemas.openxmlformats.org/officeDocument/2006/relationships/image" Target="../media/image352.png"/><Relationship Id="rId582" Type="http://schemas.openxmlformats.org/officeDocument/2006/relationships/customXml" Target="../ink/ink329.xml"/><Relationship Id="rId617" Type="http://schemas.openxmlformats.org/officeDocument/2006/relationships/image" Target="../media/image380.png"/><Relationship Id="rId3" Type="http://schemas.openxmlformats.org/officeDocument/2006/relationships/image" Target="../media/image62.png"/><Relationship Id="rId214" Type="http://schemas.openxmlformats.org/officeDocument/2006/relationships/image" Target="../media/image176.png"/><Relationship Id="rId235" Type="http://schemas.openxmlformats.org/officeDocument/2006/relationships/customXml" Target="../ink/ink155.xml"/><Relationship Id="rId256" Type="http://schemas.openxmlformats.org/officeDocument/2006/relationships/image" Target="../media/image197.png"/><Relationship Id="rId277" Type="http://schemas.openxmlformats.org/officeDocument/2006/relationships/customXml" Target="../ink/ink176.xml"/><Relationship Id="rId298" Type="http://schemas.openxmlformats.org/officeDocument/2006/relationships/image" Target="../media/image219.png"/><Relationship Id="rId400" Type="http://schemas.openxmlformats.org/officeDocument/2006/relationships/image" Target="../media/image272.png"/><Relationship Id="rId421" Type="http://schemas.openxmlformats.org/officeDocument/2006/relationships/image" Target="../media/image282.png"/><Relationship Id="rId442" Type="http://schemas.openxmlformats.org/officeDocument/2006/relationships/customXml" Target="../ink/ink259.xml"/><Relationship Id="rId463" Type="http://schemas.openxmlformats.org/officeDocument/2006/relationships/image" Target="../media/image303.png"/><Relationship Id="rId484" Type="http://schemas.openxmlformats.org/officeDocument/2006/relationships/customXml" Target="../ink/ink280.xml"/><Relationship Id="rId519" Type="http://schemas.openxmlformats.org/officeDocument/2006/relationships/image" Target="../media/image331.png"/><Relationship Id="rId116" Type="http://schemas.openxmlformats.org/officeDocument/2006/relationships/image" Target="../media/image126.png"/><Relationship Id="rId137" Type="http://schemas.openxmlformats.org/officeDocument/2006/relationships/customXml" Target="../ink/ink106.xml"/><Relationship Id="rId158" Type="http://schemas.openxmlformats.org/officeDocument/2006/relationships/image" Target="../media/image147.png"/><Relationship Id="rId302" Type="http://schemas.openxmlformats.org/officeDocument/2006/relationships/image" Target="../media/image222.png"/><Relationship Id="rId323" Type="http://schemas.openxmlformats.org/officeDocument/2006/relationships/customXml" Target="../ink/ink199.xml"/><Relationship Id="rId344" Type="http://schemas.openxmlformats.org/officeDocument/2006/relationships/image" Target="../media/image244.png"/><Relationship Id="rId530" Type="http://schemas.openxmlformats.org/officeDocument/2006/relationships/customXml" Target="../ink/ink303.xml"/><Relationship Id="rId20" Type="http://schemas.openxmlformats.org/officeDocument/2006/relationships/image" Target="../media/image78.png"/><Relationship Id="rId41" Type="http://schemas.openxmlformats.org/officeDocument/2006/relationships/customXml" Target="../ink/ink58.xml"/><Relationship Id="rId62" Type="http://schemas.openxmlformats.org/officeDocument/2006/relationships/image" Target="../media/image99.png"/><Relationship Id="rId83" Type="http://schemas.openxmlformats.org/officeDocument/2006/relationships/customXml" Target="../ink/ink79.xml"/><Relationship Id="rId179" Type="http://schemas.openxmlformats.org/officeDocument/2006/relationships/customXml" Target="../ink/ink127.xml"/><Relationship Id="rId365" Type="http://schemas.openxmlformats.org/officeDocument/2006/relationships/customXml" Target="../ink/ink220.xml"/><Relationship Id="rId386" Type="http://schemas.openxmlformats.org/officeDocument/2006/relationships/image" Target="../media/image265.png"/><Relationship Id="rId551" Type="http://schemas.openxmlformats.org/officeDocument/2006/relationships/image" Target="../media/image347.png"/><Relationship Id="rId572" Type="http://schemas.openxmlformats.org/officeDocument/2006/relationships/customXml" Target="../ink/ink324.xml"/><Relationship Id="rId593" Type="http://schemas.openxmlformats.org/officeDocument/2006/relationships/image" Target="../media/image368.png"/><Relationship Id="rId607" Type="http://schemas.openxmlformats.org/officeDocument/2006/relationships/image" Target="../media/image375.png"/><Relationship Id="rId190" Type="http://schemas.openxmlformats.org/officeDocument/2006/relationships/image" Target="../media/image164.png"/><Relationship Id="rId204" Type="http://schemas.openxmlformats.org/officeDocument/2006/relationships/image" Target="../media/image171.png"/><Relationship Id="rId225" Type="http://schemas.openxmlformats.org/officeDocument/2006/relationships/customXml" Target="../ink/ink150.xml"/><Relationship Id="rId246" Type="http://schemas.openxmlformats.org/officeDocument/2006/relationships/image" Target="../media/image192.png"/><Relationship Id="rId267" Type="http://schemas.openxmlformats.org/officeDocument/2006/relationships/customXml" Target="../ink/ink171.xml"/><Relationship Id="rId288" Type="http://schemas.openxmlformats.org/officeDocument/2006/relationships/image" Target="../media/image214.png"/><Relationship Id="rId411" Type="http://schemas.openxmlformats.org/officeDocument/2006/relationships/customXml" Target="../ink/ink243.xml"/><Relationship Id="rId432" Type="http://schemas.openxmlformats.org/officeDocument/2006/relationships/customXml" Target="../ink/ink254.xml"/><Relationship Id="rId453" Type="http://schemas.openxmlformats.org/officeDocument/2006/relationships/image" Target="../media/image298.png"/><Relationship Id="rId474" Type="http://schemas.openxmlformats.org/officeDocument/2006/relationships/customXml" Target="../ink/ink275.xml"/><Relationship Id="rId509" Type="http://schemas.openxmlformats.org/officeDocument/2006/relationships/image" Target="../media/image326.png"/><Relationship Id="rId106" Type="http://schemas.openxmlformats.org/officeDocument/2006/relationships/image" Target="../media/image121.png"/><Relationship Id="rId127" Type="http://schemas.openxmlformats.org/officeDocument/2006/relationships/customXml" Target="../ink/ink101.xml"/><Relationship Id="rId313" Type="http://schemas.openxmlformats.org/officeDocument/2006/relationships/customXml" Target="../ink/ink194.xml"/><Relationship Id="rId495" Type="http://schemas.openxmlformats.org/officeDocument/2006/relationships/image" Target="../media/image319.png"/><Relationship Id="rId10" Type="http://schemas.openxmlformats.org/officeDocument/2006/relationships/image" Target="../media/image73.png"/><Relationship Id="rId31" Type="http://schemas.openxmlformats.org/officeDocument/2006/relationships/customXml" Target="../ink/ink53.xml"/><Relationship Id="rId52" Type="http://schemas.openxmlformats.org/officeDocument/2006/relationships/image" Target="../media/image94.png"/><Relationship Id="rId73" Type="http://schemas.openxmlformats.org/officeDocument/2006/relationships/customXml" Target="../ink/ink74.xml"/><Relationship Id="rId94" Type="http://schemas.openxmlformats.org/officeDocument/2006/relationships/image" Target="../media/image115.png"/><Relationship Id="rId148" Type="http://schemas.openxmlformats.org/officeDocument/2006/relationships/image" Target="../media/image142.png"/><Relationship Id="rId169" Type="http://schemas.openxmlformats.org/officeDocument/2006/relationships/customXml" Target="../ink/ink122.xml"/><Relationship Id="rId334" Type="http://schemas.openxmlformats.org/officeDocument/2006/relationships/image" Target="../media/image238.png"/><Relationship Id="rId355" Type="http://schemas.openxmlformats.org/officeDocument/2006/relationships/customXml" Target="../ink/ink215.xml"/><Relationship Id="rId376" Type="http://schemas.openxmlformats.org/officeDocument/2006/relationships/image" Target="../media/image260.png"/><Relationship Id="rId397" Type="http://schemas.openxmlformats.org/officeDocument/2006/relationships/customXml" Target="../ink/ink236.xml"/><Relationship Id="rId520" Type="http://schemas.openxmlformats.org/officeDocument/2006/relationships/customXml" Target="../ink/ink298.xml"/><Relationship Id="rId541" Type="http://schemas.openxmlformats.org/officeDocument/2006/relationships/image" Target="../media/image342.png"/><Relationship Id="rId562" Type="http://schemas.openxmlformats.org/officeDocument/2006/relationships/customXml" Target="../ink/ink319.xml"/><Relationship Id="rId583" Type="http://schemas.openxmlformats.org/officeDocument/2006/relationships/image" Target="../media/image363.png"/><Relationship Id="rId618" Type="http://schemas.openxmlformats.org/officeDocument/2006/relationships/customXml" Target="../ink/ink347.xml"/><Relationship Id="rId4" Type="http://schemas.openxmlformats.org/officeDocument/2006/relationships/image" Target="../media/image70.png"/><Relationship Id="rId180" Type="http://schemas.openxmlformats.org/officeDocument/2006/relationships/image" Target="../media/image159.png"/><Relationship Id="rId215" Type="http://schemas.openxmlformats.org/officeDocument/2006/relationships/customXml" Target="../ink/ink145.xml"/><Relationship Id="rId236" Type="http://schemas.openxmlformats.org/officeDocument/2006/relationships/image" Target="../media/image187.png"/><Relationship Id="rId257" Type="http://schemas.openxmlformats.org/officeDocument/2006/relationships/customXml" Target="../ink/ink166.xml"/><Relationship Id="rId278" Type="http://schemas.openxmlformats.org/officeDocument/2006/relationships/image" Target="../media/image208.png"/><Relationship Id="rId401" Type="http://schemas.openxmlformats.org/officeDocument/2006/relationships/customXml" Target="../ink/ink238.xml"/><Relationship Id="rId422" Type="http://schemas.openxmlformats.org/officeDocument/2006/relationships/customXml" Target="../ink/ink249.xml"/><Relationship Id="rId443" Type="http://schemas.openxmlformats.org/officeDocument/2006/relationships/image" Target="../media/image293.png"/><Relationship Id="rId464" Type="http://schemas.openxmlformats.org/officeDocument/2006/relationships/customXml" Target="../ink/ink270.xml"/><Relationship Id="rId303" Type="http://schemas.openxmlformats.org/officeDocument/2006/relationships/customXml" Target="../ink/ink189.xml"/><Relationship Id="rId485" Type="http://schemas.openxmlformats.org/officeDocument/2006/relationships/image" Target="../media/image314.png"/><Relationship Id="rId42" Type="http://schemas.openxmlformats.org/officeDocument/2006/relationships/image" Target="../media/image89.png"/><Relationship Id="rId84" Type="http://schemas.openxmlformats.org/officeDocument/2006/relationships/image" Target="../media/image110.png"/><Relationship Id="rId138" Type="http://schemas.openxmlformats.org/officeDocument/2006/relationships/image" Target="../media/image137.png"/><Relationship Id="rId345" Type="http://schemas.openxmlformats.org/officeDocument/2006/relationships/customXml" Target="../ink/ink210.xml"/><Relationship Id="rId387" Type="http://schemas.openxmlformats.org/officeDocument/2006/relationships/customXml" Target="../ink/ink231.xml"/><Relationship Id="rId510" Type="http://schemas.openxmlformats.org/officeDocument/2006/relationships/customXml" Target="../ink/ink293.xml"/><Relationship Id="rId552" Type="http://schemas.openxmlformats.org/officeDocument/2006/relationships/customXml" Target="../ink/ink314.xml"/><Relationship Id="rId594" Type="http://schemas.openxmlformats.org/officeDocument/2006/relationships/customXml" Target="../ink/ink335.xml"/><Relationship Id="rId608" Type="http://schemas.openxmlformats.org/officeDocument/2006/relationships/customXml" Target="../ink/ink342.xml"/><Relationship Id="rId191" Type="http://schemas.openxmlformats.org/officeDocument/2006/relationships/customXml" Target="../ink/ink133.xml"/><Relationship Id="rId205" Type="http://schemas.openxmlformats.org/officeDocument/2006/relationships/customXml" Target="../ink/ink140.xml"/><Relationship Id="rId247" Type="http://schemas.openxmlformats.org/officeDocument/2006/relationships/customXml" Target="../ink/ink161.xml"/><Relationship Id="rId412" Type="http://schemas.openxmlformats.org/officeDocument/2006/relationships/image" Target="../media/image278.png"/><Relationship Id="rId107" Type="http://schemas.openxmlformats.org/officeDocument/2006/relationships/customXml" Target="../ink/ink91.xml"/><Relationship Id="rId289" Type="http://schemas.openxmlformats.org/officeDocument/2006/relationships/customXml" Target="../ink/ink182.xml"/><Relationship Id="rId454" Type="http://schemas.openxmlformats.org/officeDocument/2006/relationships/customXml" Target="../ink/ink265.xml"/><Relationship Id="rId496" Type="http://schemas.openxmlformats.org/officeDocument/2006/relationships/customXml" Target="../ink/ink286.xml"/><Relationship Id="rId11" Type="http://schemas.openxmlformats.org/officeDocument/2006/relationships/customXml" Target="../ink/ink43.xml"/><Relationship Id="rId53" Type="http://schemas.openxmlformats.org/officeDocument/2006/relationships/customXml" Target="../ink/ink64.xml"/><Relationship Id="rId149" Type="http://schemas.openxmlformats.org/officeDocument/2006/relationships/customXml" Target="../ink/ink112.xml"/><Relationship Id="rId314" Type="http://schemas.openxmlformats.org/officeDocument/2006/relationships/image" Target="../media/image228.png"/><Relationship Id="rId356" Type="http://schemas.openxmlformats.org/officeDocument/2006/relationships/image" Target="../media/image250.png"/><Relationship Id="rId398" Type="http://schemas.openxmlformats.org/officeDocument/2006/relationships/image" Target="../media/image271.png"/><Relationship Id="rId521" Type="http://schemas.openxmlformats.org/officeDocument/2006/relationships/image" Target="../media/image332.png"/><Relationship Id="rId563" Type="http://schemas.openxmlformats.org/officeDocument/2006/relationships/image" Target="../media/image353.png"/><Relationship Id="rId619" Type="http://schemas.openxmlformats.org/officeDocument/2006/relationships/image" Target="../media/image381.png"/><Relationship Id="rId95" Type="http://schemas.openxmlformats.org/officeDocument/2006/relationships/customXml" Target="../ink/ink85.xml"/><Relationship Id="rId160" Type="http://schemas.openxmlformats.org/officeDocument/2006/relationships/image" Target="../media/image148.png"/><Relationship Id="rId216" Type="http://schemas.openxmlformats.org/officeDocument/2006/relationships/image" Target="../media/image177.png"/><Relationship Id="rId423" Type="http://schemas.openxmlformats.org/officeDocument/2006/relationships/image" Target="../media/image283.png"/><Relationship Id="rId258" Type="http://schemas.openxmlformats.org/officeDocument/2006/relationships/image" Target="../media/image198.png"/><Relationship Id="rId465" Type="http://schemas.openxmlformats.org/officeDocument/2006/relationships/image" Target="../media/image304.png"/><Relationship Id="rId22" Type="http://schemas.openxmlformats.org/officeDocument/2006/relationships/image" Target="../media/image79.png"/><Relationship Id="rId64" Type="http://schemas.openxmlformats.org/officeDocument/2006/relationships/image" Target="../media/image100.png"/><Relationship Id="rId118" Type="http://schemas.openxmlformats.org/officeDocument/2006/relationships/image" Target="../media/image127.png"/><Relationship Id="rId325" Type="http://schemas.openxmlformats.org/officeDocument/2006/relationships/customXml" Target="../ink/ink200.xml"/><Relationship Id="rId367" Type="http://schemas.openxmlformats.org/officeDocument/2006/relationships/customXml" Target="../ink/ink221.xml"/><Relationship Id="rId532" Type="http://schemas.openxmlformats.org/officeDocument/2006/relationships/customXml" Target="../ink/ink304.xml"/><Relationship Id="rId574" Type="http://schemas.openxmlformats.org/officeDocument/2006/relationships/customXml" Target="../ink/ink325.xml"/><Relationship Id="rId171" Type="http://schemas.openxmlformats.org/officeDocument/2006/relationships/customXml" Target="../ink/ink123.xml"/><Relationship Id="rId227" Type="http://schemas.openxmlformats.org/officeDocument/2006/relationships/customXml" Target="../ink/ink151.xml"/><Relationship Id="rId269" Type="http://schemas.openxmlformats.org/officeDocument/2006/relationships/customXml" Target="../ink/ink172.xml"/><Relationship Id="rId434" Type="http://schemas.openxmlformats.org/officeDocument/2006/relationships/customXml" Target="../ink/ink255.xml"/><Relationship Id="rId476" Type="http://schemas.openxmlformats.org/officeDocument/2006/relationships/customXml" Target="../ink/ink276.xml"/><Relationship Id="rId33" Type="http://schemas.openxmlformats.org/officeDocument/2006/relationships/customXml" Target="../ink/ink54.xml"/><Relationship Id="rId129" Type="http://schemas.openxmlformats.org/officeDocument/2006/relationships/customXml" Target="../ink/ink102.xml"/><Relationship Id="rId280" Type="http://schemas.openxmlformats.org/officeDocument/2006/relationships/image" Target="../media/image209.png"/><Relationship Id="rId336" Type="http://schemas.openxmlformats.org/officeDocument/2006/relationships/image" Target="../media/image239.png"/><Relationship Id="rId501" Type="http://schemas.openxmlformats.org/officeDocument/2006/relationships/image" Target="../media/image322.png"/><Relationship Id="rId543" Type="http://schemas.openxmlformats.org/officeDocument/2006/relationships/image" Target="../media/image343.png"/><Relationship Id="rId75" Type="http://schemas.openxmlformats.org/officeDocument/2006/relationships/customXml" Target="../ink/ink75.xml"/><Relationship Id="rId140" Type="http://schemas.openxmlformats.org/officeDocument/2006/relationships/image" Target="../media/image138.png"/><Relationship Id="rId182" Type="http://schemas.openxmlformats.org/officeDocument/2006/relationships/image" Target="../media/image160.png"/><Relationship Id="rId378" Type="http://schemas.openxmlformats.org/officeDocument/2006/relationships/image" Target="../media/image261.png"/><Relationship Id="rId403" Type="http://schemas.openxmlformats.org/officeDocument/2006/relationships/customXml" Target="../ink/ink239.xml"/><Relationship Id="rId585" Type="http://schemas.openxmlformats.org/officeDocument/2006/relationships/image" Target="../media/image364.png"/><Relationship Id="rId6" Type="http://schemas.openxmlformats.org/officeDocument/2006/relationships/image" Target="../media/image71.png"/><Relationship Id="rId238" Type="http://schemas.openxmlformats.org/officeDocument/2006/relationships/image" Target="../media/image188.png"/><Relationship Id="rId445" Type="http://schemas.openxmlformats.org/officeDocument/2006/relationships/image" Target="../media/image294.png"/><Relationship Id="rId487" Type="http://schemas.openxmlformats.org/officeDocument/2006/relationships/image" Target="../media/image315.png"/><Relationship Id="rId610" Type="http://schemas.openxmlformats.org/officeDocument/2006/relationships/customXml" Target="../ink/ink343.xml"/><Relationship Id="rId291" Type="http://schemas.openxmlformats.org/officeDocument/2006/relationships/customXml" Target="../ink/ink183.xml"/><Relationship Id="rId305" Type="http://schemas.openxmlformats.org/officeDocument/2006/relationships/customXml" Target="../ink/ink190.xml"/><Relationship Id="rId347" Type="http://schemas.openxmlformats.org/officeDocument/2006/relationships/customXml" Target="../ink/ink211.xml"/><Relationship Id="rId512" Type="http://schemas.openxmlformats.org/officeDocument/2006/relationships/customXml" Target="../ink/ink294.xml"/><Relationship Id="rId44" Type="http://schemas.openxmlformats.org/officeDocument/2006/relationships/image" Target="../media/image90.png"/><Relationship Id="rId86" Type="http://schemas.openxmlformats.org/officeDocument/2006/relationships/image" Target="../media/image111.png"/><Relationship Id="rId151" Type="http://schemas.openxmlformats.org/officeDocument/2006/relationships/customXml" Target="../ink/ink113.xml"/><Relationship Id="rId389" Type="http://schemas.openxmlformats.org/officeDocument/2006/relationships/customXml" Target="../ink/ink232.xml"/><Relationship Id="rId554" Type="http://schemas.openxmlformats.org/officeDocument/2006/relationships/customXml" Target="../ink/ink315.xml"/><Relationship Id="rId596" Type="http://schemas.openxmlformats.org/officeDocument/2006/relationships/customXml" Target="../ink/ink336.xml"/><Relationship Id="rId193" Type="http://schemas.openxmlformats.org/officeDocument/2006/relationships/customXml" Target="../ink/ink134.xml"/><Relationship Id="rId207" Type="http://schemas.openxmlformats.org/officeDocument/2006/relationships/customXml" Target="../ink/ink141.xml"/><Relationship Id="rId249" Type="http://schemas.openxmlformats.org/officeDocument/2006/relationships/customXml" Target="../ink/ink162.xml"/><Relationship Id="rId414" Type="http://schemas.openxmlformats.org/officeDocument/2006/relationships/image" Target="../media/image279.png"/><Relationship Id="rId456" Type="http://schemas.openxmlformats.org/officeDocument/2006/relationships/customXml" Target="../ink/ink266.xml"/><Relationship Id="rId498" Type="http://schemas.openxmlformats.org/officeDocument/2006/relationships/customXml" Target="../ink/ink287.xml"/><Relationship Id="rId621" Type="http://schemas.openxmlformats.org/officeDocument/2006/relationships/image" Target="../media/image382.png"/><Relationship Id="rId13" Type="http://schemas.openxmlformats.org/officeDocument/2006/relationships/customXml" Target="../ink/ink44.xml"/><Relationship Id="rId109" Type="http://schemas.openxmlformats.org/officeDocument/2006/relationships/customXml" Target="../ink/ink92.xml"/><Relationship Id="rId260" Type="http://schemas.openxmlformats.org/officeDocument/2006/relationships/image" Target="../media/image199.png"/><Relationship Id="rId316" Type="http://schemas.openxmlformats.org/officeDocument/2006/relationships/image" Target="../media/image229.png"/><Relationship Id="rId523" Type="http://schemas.openxmlformats.org/officeDocument/2006/relationships/image" Target="../media/image333.png"/><Relationship Id="rId55" Type="http://schemas.openxmlformats.org/officeDocument/2006/relationships/customXml" Target="../ink/ink65.xml"/><Relationship Id="rId97" Type="http://schemas.openxmlformats.org/officeDocument/2006/relationships/customXml" Target="../ink/ink86.xml"/><Relationship Id="rId120" Type="http://schemas.openxmlformats.org/officeDocument/2006/relationships/image" Target="../media/image128.png"/><Relationship Id="rId358" Type="http://schemas.openxmlformats.org/officeDocument/2006/relationships/image" Target="../media/image251.png"/><Relationship Id="rId565" Type="http://schemas.openxmlformats.org/officeDocument/2006/relationships/image" Target="../media/image354.png"/><Relationship Id="rId162" Type="http://schemas.openxmlformats.org/officeDocument/2006/relationships/image" Target="../media/image149.png"/><Relationship Id="rId218" Type="http://schemas.openxmlformats.org/officeDocument/2006/relationships/image" Target="../media/image178.png"/><Relationship Id="rId425" Type="http://schemas.openxmlformats.org/officeDocument/2006/relationships/image" Target="../media/image284.png"/><Relationship Id="rId467" Type="http://schemas.openxmlformats.org/officeDocument/2006/relationships/image" Target="../media/image305.png"/><Relationship Id="rId271" Type="http://schemas.openxmlformats.org/officeDocument/2006/relationships/customXml" Target="../ink/ink173.xml"/><Relationship Id="rId24" Type="http://schemas.openxmlformats.org/officeDocument/2006/relationships/image" Target="../media/image80.png"/><Relationship Id="rId66" Type="http://schemas.openxmlformats.org/officeDocument/2006/relationships/image" Target="../media/image101.png"/><Relationship Id="rId131" Type="http://schemas.openxmlformats.org/officeDocument/2006/relationships/customXml" Target="../ink/ink103.xml"/><Relationship Id="rId327" Type="http://schemas.openxmlformats.org/officeDocument/2006/relationships/customXml" Target="../ink/ink201.xml"/><Relationship Id="rId369" Type="http://schemas.openxmlformats.org/officeDocument/2006/relationships/customXml" Target="../ink/ink222.xml"/><Relationship Id="rId534" Type="http://schemas.openxmlformats.org/officeDocument/2006/relationships/customXml" Target="../ink/ink305.xml"/><Relationship Id="rId576" Type="http://schemas.openxmlformats.org/officeDocument/2006/relationships/customXml" Target="../ink/ink326.xml"/><Relationship Id="rId173" Type="http://schemas.openxmlformats.org/officeDocument/2006/relationships/customXml" Target="../ink/ink124.xml"/><Relationship Id="rId229" Type="http://schemas.openxmlformats.org/officeDocument/2006/relationships/customXml" Target="../ink/ink152.xml"/><Relationship Id="rId380" Type="http://schemas.openxmlformats.org/officeDocument/2006/relationships/image" Target="../media/image262.png"/><Relationship Id="rId436" Type="http://schemas.openxmlformats.org/officeDocument/2006/relationships/customXml" Target="../ink/ink256.xml"/><Relationship Id="rId601" Type="http://schemas.openxmlformats.org/officeDocument/2006/relationships/image" Target="../media/image372.png"/><Relationship Id="rId240" Type="http://schemas.openxmlformats.org/officeDocument/2006/relationships/image" Target="../media/image189.png"/><Relationship Id="rId478" Type="http://schemas.openxmlformats.org/officeDocument/2006/relationships/customXml" Target="../ink/ink277.xml"/><Relationship Id="rId35" Type="http://schemas.openxmlformats.org/officeDocument/2006/relationships/customXml" Target="../ink/ink55.xml"/><Relationship Id="rId77" Type="http://schemas.openxmlformats.org/officeDocument/2006/relationships/customXml" Target="../ink/ink76.xml"/><Relationship Id="rId100" Type="http://schemas.openxmlformats.org/officeDocument/2006/relationships/image" Target="../media/image118.png"/><Relationship Id="rId282" Type="http://schemas.openxmlformats.org/officeDocument/2006/relationships/image" Target="../media/image211.png"/><Relationship Id="rId338" Type="http://schemas.openxmlformats.org/officeDocument/2006/relationships/image" Target="../media/image241.png"/><Relationship Id="rId503" Type="http://schemas.openxmlformats.org/officeDocument/2006/relationships/image" Target="../media/image323.png"/><Relationship Id="rId545" Type="http://schemas.openxmlformats.org/officeDocument/2006/relationships/image" Target="../media/image344.png"/><Relationship Id="rId587" Type="http://schemas.openxmlformats.org/officeDocument/2006/relationships/image" Target="../media/image365.png"/><Relationship Id="rId8" Type="http://schemas.openxmlformats.org/officeDocument/2006/relationships/image" Target="../media/image72.png"/><Relationship Id="rId142" Type="http://schemas.openxmlformats.org/officeDocument/2006/relationships/image" Target="../media/image139.png"/><Relationship Id="rId184" Type="http://schemas.openxmlformats.org/officeDocument/2006/relationships/image" Target="../media/image161.png"/><Relationship Id="rId391" Type="http://schemas.openxmlformats.org/officeDocument/2006/relationships/customXml" Target="../ink/ink233.xml"/><Relationship Id="rId405" Type="http://schemas.openxmlformats.org/officeDocument/2006/relationships/customXml" Target="../ink/ink240.xml"/><Relationship Id="rId447" Type="http://schemas.openxmlformats.org/officeDocument/2006/relationships/image" Target="../media/image295.png"/><Relationship Id="rId612" Type="http://schemas.openxmlformats.org/officeDocument/2006/relationships/customXml" Target="../ink/ink344.xml"/><Relationship Id="rId251" Type="http://schemas.openxmlformats.org/officeDocument/2006/relationships/customXml" Target="../ink/ink163.xml"/><Relationship Id="rId489" Type="http://schemas.openxmlformats.org/officeDocument/2006/relationships/image" Target="../media/image316.png"/><Relationship Id="rId46" Type="http://schemas.openxmlformats.org/officeDocument/2006/relationships/image" Target="../media/image91.png"/><Relationship Id="rId293" Type="http://schemas.openxmlformats.org/officeDocument/2006/relationships/customXml" Target="../ink/ink184.xml"/><Relationship Id="rId307" Type="http://schemas.openxmlformats.org/officeDocument/2006/relationships/customXml" Target="../ink/ink191.xml"/><Relationship Id="rId349" Type="http://schemas.openxmlformats.org/officeDocument/2006/relationships/customXml" Target="../ink/ink212.xml"/><Relationship Id="rId514" Type="http://schemas.openxmlformats.org/officeDocument/2006/relationships/customXml" Target="../ink/ink295.xml"/><Relationship Id="rId556" Type="http://schemas.openxmlformats.org/officeDocument/2006/relationships/customXml" Target="../ink/ink316.xml"/><Relationship Id="rId88" Type="http://schemas.openxmlformats.org/officeDocument/2006/relationships/image" Target="../media/image112.png"/><Relationship Id="rId111" Type="http://schemas.openxmlformats.org/officeDocument/2006/relationships/customXml" Target="../ink/ink93.xml"/><Relationship Id="rId153" Type="http://schemas.openxmlformats.org/officeDocument/2006/relationships/customXml" Target="../ink/ink114.xml"/><Relationship Id="rId195" Type="http://schemas.openxmlformats.org/officeDocument/2006/relationships/customXml" Target="../ink/ink135.xml"/><Relationship Id="rId209" Type="http://schemas.openxmlformats.org/officeDocument/2006/relationships/customXml" Target="../ink/ink142.xml"/><Relationship Id="rId360" Type="http://schemas.openxmlformats.org/officeDocument/2006/relationships/image" Target="../media/image252.png"/><Relationship Id="rId416" Type="http://schemas.openxmlformats.org/officeDocument/2006/relationships/image" Target="../media/image280.png"/><Relationship Id="rId598" Type="http://schemas.openxmlformats.org/officeDocument/2006/relationships/customXml" Target="../ink/ink337.xml"/><Relationship Id="rId220" Type="http://schemas.openxmlformats.org/officeDocument/2006/relationships/image" Target="../media/image179.png"/><Relationship Id="rId458" Type="http://schemas.openxmlformats.org/officeDocument/2006/relationships/customXml" Target="../ink/ink267.xml"/><Relationship Id="rId15" Type="http://schemas.openxmlformats.org/officeDocument/2006/relationships/customXml" Target="../ink/ink45.xml"/><Relationship Id="rId57" Type="http://schemas.openxmlformats.org/officeDocument/2006/relationships/customXml" Target="../ink/ink66.xml"/><Relationship Id="rId262" Type="http://schemas.openxmlformats.org/officeDocument/2006/relationships/image" Target="../media/image200.png"/><Relationship Id="rId318" Type="http://schemas.openxmlformats.org/officeDocument/2006/relationships/image" Target="../media/image230.png"/><Relationship Id="rId525" Type="http://schemas.openxmlformats.org/officeDocument/2006/relationships/image" Target="../media/image334.png"/><Relationship Id="rId567" Type="http://schemas.openxmlformats.org/officeDocument/2006/relationships/image" Target="../media/image355.png"/><Relationship Id="rId99" Type="http://schemas.openxmlformats.org/officeDocument/2006/relationships/customXml" Target="../ink/ink87.xml"/><Relationship Id="rId122" Type="http://schemas.openxmlformats.org/officeDocument/2006/relationships/image" Target="../media/image129.png"/><Relationship Id="rId164" Type="http://schemas.openxmlformats.org/officeDocument/2006/relationships/image" Target="../media/image150.png"/><Relationship Id="rId371" Type="http://schemas.openxmlformats.org/officeDocument/2006/relationships/customXml" Target="../ink/ink223.xml"/><Relationship Id="rId427" Type="http://schemas.openxmlformats.org/officeDocument/2006/relationships/image" Target="../media/image285.png"/><Relationship Id="rId469" Type="http://schemas.openxmlformats.org/officeDocument/2006/relationships/image" Target="../media/image306.png"/><Relationship Id="rId26" Type="http://schemas.openxmlformats.org/officeDocument/2006/relationships/image" Target="../media/image81.png"/><Relationship Id="rId231" Type="http://schemas.openxmlformats.org/officeDocument/2006/relationships/customXml" Target="../ink/ink153.xml"/><Relationship Id="rId273" Type="http://schemas.openxmlformats.org/officeDocument/2006/relationships/customXml" Target="../ink/ink174.xml"/><Relationship Id="rId329" Type="http://schemas.openxmlformats.org/officeDocument/2006/relationships/customXml" Target="../ink/ink202.xml"/><Relationship Id="rId480" Type="http://schemas.openxmlformats.org/officeDocument/2006/relationships/customXml" Target="../ink/ink278.xml"/><Relationship Id="rId536" Type="http://schemas.openxmlformats.org/officeDocument/2006/relationships/customXml" Target="../ink/ink306.xml"/><Relationship Id="rId68" Type="http://schemas.openxmlformats.org/officeDocument/2006/relationships/image" Target="../media/image102.png"/><Relationship Id="rId133" Type="http://schemas.openxmlformats.org/officeDocument/2006/relationships/customXml" Target="../ink/ink104.xml"/><Relationship Id="rId175" Type="http://schemas.openxmlformats.org/officeDocument/2006/relationships/customXml" Target="../ink/ink125.xml"/><Relationship Id="rId340" Type="http://schemas.openxmlformats.org/officeDocument/2006/relationships/image" Target="../media/image242.png"/><Relationship Id="rId578" Type="http://schemas.openxmlformats.org/officeDocument/2006/relationships/customXml" Target="../ink/ink327.xml"/><Relationship Id="rId200" Type="http://schemas.openxmlformats.org/officeDocument/2006/relationships/image" Target="../media/image169.png"/><Relationship Id="rId382" Type="http://schemas.openxmlformats.org/officeDocument/2006/relationships/image" Target="../media/image263.png"/><Relationship Id="rId438" Type="http://schemas.openxmlformats.org/officeDocument/2006/relationships/customXml" Target="../ink/ink257.xml"/><Relationship Id="rId603" Type="http://schemas.openxmlformats.org/officeDocument/2006/relationships/image" Target="../media/image373.png"/><Relationship Id="rId242" Type="http://schemas.openxmlformats.org/officeDocument/2006/relationships/image" Target="../media/image190.png"/><Relationship Id="rId284" Type="http://schemas.openxmlformats.org/officeDocument/2006/relationships/image" Target="../media/image212.png"/><Relationship Id="rId491" Type="http://schemas.openxmlformats.org/officeDocument/2006/relationships/image" Target="../media/image317.png"/><Relationship Id="rId505" Type="http://schemas.openxmlformats.org/officeDocument/2006/relationships/image" Target="../media/image324.png"/><Relationship Id="rId37" Type="http://schemas.openxmlformats.org/officeDocument/2006/relationships/customXml" Target="../ink/ink56.xml"/><Relationship Id="rId79" Type="http://schemas.openxmlformats.org/officeDocument/2006/relationships/customXml" Target="../ink/ink77.xml"/><Relationship Id="rId102" Type="http://schemas.openxmlformats.org/officeDocument/2006/relationships/image" Target="../media/image119.png"/><Relationship Id="rId144" Type="http://schemas.openxmlformats.org/officeDocument/2006/relationships/image" Target="../media/image140.png"/><Relationship Id="rId547" Type="http://schemas.openxmlformats.org/officeDocument/2006/relationships/image" Target="../media/image345.png"/><Relationship Id="rId589" Type="http://schemas.openxmlformats.org/officeDocument/2006/relationships/image" Target="../media/image366.png"/><Relationship Id="rId90" Type="http://schemas.openxmlformats.org/officeDocument/2006/relationships/image" Target="../media/image113.png"/><Relationship Id="rId186" Type="http://schemas.openxmlformats.org/officeDocument/2006/relationships/image" Target="../media/image162.png"/><Relationship Id="rId351" Type="http://schemas.openxmlformats.org/officeDocument/2006/relationships/customXml" Target="../ink/ink213.xml"/><Relationship Id="rId393" Type="http://schemas.openxmlformats.org/officeDocument/2006/relationships/customXml" Target="../ink/ink234.xml"/><Relationship Id="rId407" Type="http://schemas.openxmlformats.org/officeDocument/2006/relationships/customXml" Target="../ink/ink241.xml"/><Relationship Id="rId449" Type="http://schemas.openxmlformats.org/officeDocument/2006/relationships/image" Target="../media/image296.png"/><Relationship Id="rId614" Type="http://schemas.openxmlformats.org/officeDocument/2006/relationships/customXml" Target="../ink/ink345.xml"/><Relationship Id="rId211" Type="http://schemas.openxmlformats.org/officeDocument/2006/relationships/customXml" Target="../ink/ink143.xml"/><Relationship Id="rId253" Type="http://schemas.openxmlformats.org/officeDocument/2006/relationships/customXml" Target="../ink/ink164.xml"/><Relationship Id="rId295" Type="http://schemas.openxmlformats.org/officeDocument/2006/relationships/customXml" Target="../ink/ink185.xml"/><Relationship Id="rId309" Type="http://schemas.openxmlformats.org/officeDocument/2006/relationships/customXml" Target="../ink/ink192.xml"/><Relationship Id="rId460" Type="http://schemas.openxmlformats.org/officeDocument/2006/relationships/customXml" Target="../ink/ink268.xml"/><Relationship Id="rId516" Type="http://schemas.openxmlformats.org/officeDocument/2006/relationships/customXml" Target="../ink/ink296.xml"/><Relationship Id="rId48" Type="http://schemas.openxmlformats.org/officeDocument/2006/relationships/image" Target="../media/image92.png"/><Relationship Id="rId113" Type="http://schemas.openxmlformats.org/officeDocument/2006/relationships/customXml" Target="../ink/ink94.xml"/><Relationship Id="rId320" Type="http://schemas.openxmlformats.org/officeDocument/2006/relationships/image" Target="../media/image231.png"/><Relationship Id="rId558" Type="http://schemas.openxmlformats.org/officeDocument/2006/relationships/customXml" Target="../ink/ink3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5.png"/><Relationship Id="rId18" Type="http://schemas.openxmlformats.org/officeDocument/2006/relationships/customXml" Target="../ink/ink10.xml"/><Relationship Id="rId3" Type="http://schemas.openxmlformats.org/officeDocument/2006/relationships/image" Target="../media/image3.emf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customXml" Target="../ink/ink7.xml"/><Relationship Id="rId17" Type="http://schemas.openxmlformats.org/officeDocument/2006/relationships/image" Target="../media/image7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4.png"/><Relationship Id="rId5" Type="http://schemas.openxmlformats.org/officeDocument/2006/relationships/image" Target="../media/image154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customXml" Target="../ink/ink6.xml"/><Relationship Id="rId19" Type="http://schemas.openxmlformats.org/officeDocument/2006/relationships/image" Target="../media/image8.png"/><Relationship Id="rId4" Type="http://schemas.openxmlformats.org/officeDocument/2006/relationships/customXml" Target="../ink/ink3.xml"/><Relationship Id="rId9" Type="http://schemas.openxmlformats.org/officeDocument/2006/relationships/image" Target="../media/image3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18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17.png"/><Relationship Id="rId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26-2673-4BB3-82D9-C0E06B6B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Circle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27EF-A28E-4528-B10F-73C539F25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Tangent and Secant Properties of the Circle</a:t>
            </a:r>
          </a:p>
        </p:txBody>
      </p:sp>
    </p:spTree>
    <p:extLst>
      <p:ext uri="{BB962C8B-B14F-4D97-AF65-F5344CB8AC3E}">
        <p14:creationId xmlns:p14="http://schemas.microsoft.com/office/powerpoint/2010/main" val="40693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141859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8B – Q1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" y="734526"/>
            <a:ext cx="8001002" cy="79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Find the value of each of the pronumerals in the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11" y="1296103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=54°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Alternating angles in parallel lines are equal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11" y="1296103"/>
                <a:ext cx="6781207" cy="577103"/>
              </a:xfrm>
              <a:prstGeom prst="rect">
                <a:avLst/>
              </a:prstGeom>
              <a:blipFill>
                <a:blip r:embed="rId2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E1EB431-B048-E0A8-BBA1-265080C4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84" y="239382"/>
            <a:ext cx="3429479" cy="2886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A70728B-FB7C-2066-B2AF-7BD422D820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11" y="1723384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=54°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Angles in alternate segment are equal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A70728B-FB7C-2066-B2AF-7BD422D82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11" y="1723384"/>
                <a:ext cx="6781207" cy="577103"/>
              </a:xfrm>
              <a:prstGeom prst="rect">
                <a:avLst/>
              </a:prstGeom>
              <a:blipFill>
                <a:blip r:embed="rId4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2F80784-0B2B-C0AC-38FF-F49546159E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177" y="2209078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𝑃𝑇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Two tangents drawn from same point are equal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2F80784-0B2B-C0AC-38FF-F4954615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7" y="2209078"/>
                <a:ext cx="6781207" cy="577103"/>
              </a:xfrm>
              <a:prstGeom prst="rect">
                <a:avLst/>
              </a:prstGeom>
              <a:blipFill>
                <a:blip r:embed="rId5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C2683835-039E-D57F-DD29-D342ABF8AE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177" y="2722565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𝑃𝑇𝑆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an isosceles triangle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C2683835-039E-D57F-DD29-D342ABF8A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7" y="2722565"/>
                <a:ext cx="6142673" cy="577103"/>
              </a:xfrm>
              <a:prstGeom prst="rect">
                <a:avLst/>
              </a:prstGeom>
              <a:blipFill>
                <a:blip r:embed="rId6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540D8A9-5AC6-0E9F-7423-F021FB4A34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176" y="3102052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=54°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(base angles of an isosceles triangle)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540D8A9-5AC6-0E9F-7423-F021FB4A3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6" y="3102052"/>
                <a:ext cx="6142673" cy="577103"/>
              </a:xfrm>
              <a:prstGeom prst="rect">
                <a:avLst/>
              </a:prstGeom>
              <a:blipFill>
                <a:blip r:embed="rId7"/>
                <a:stretch>
                  <a:fillRect t="-115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C7860DE-07ED-081C-5D5C-67F642D48E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307" y="3679155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=180−2</m:t>
                    </m:r>
                    <m:d>
                      <m:d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=72°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(sum of angles in a triangle)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C7860DE-07ED-081C-5D5C-67F642D48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07" y="3679155"/>
                <a:ext cx="6142673" cy="577103"/>
              </a:xfrm>
              <a:prstGeom prst="rect">
                <a:avLst/>
              </a:prstGeom>
              <a:blipFill>
                <a:blip r:embed="rId8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0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45EDD-CF29-3B83-9E02-D2105A29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00" y="0"/>
            <a:ext cx="9342213" cy="2259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141859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8B – Q4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079" y="1286688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=180−110−30=40°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sum of angles in a triangle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79" y="1286688"/>
                <a:ext cx="6781207" cy="577103"/>
              </a:xfrm>
              <a:prstGeom prst="rect">
                <a:avLst/>
              </a:prstGeom>
              <a:blipFill>
                <a:blip r:embed="rId3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2FBEB04-43D6-426C-D7FF-1E4EB5ED1624}"/>
              </a:ext>
            </a:extLst>
          </p:cNvPr>
          <p:cNvGrpSpPr/>
          <p:nvPr/>
        </p:nvGrpSpPr>
        <p:grpSpPr>
          <a:xfrm>
            <a:off x="10842246" y="1765871"/>
            <a:ext cx="347040" cy="182160"/>
            <a:chOff x="10842246" y="1765871"/>
            <a:chExt cx="34704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88801F-D885-0D9C-70F2-52DBD25C13C3}"/>
                    </a:ext>
                  </a:extLst>
                </p14:cNvPr>
                <p14:cNvContentPartPr/>
                <p14:nvPr/>
              </p14:nvContentPartPr>
              <p14:xfrm>
                <a:off x="11103246" y="1765871"/>
                <a:ext cx="86040" cy="18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88801F-D885-0D9C-70F2-52DBD25C13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94606" y="1756871"/>
                  <a:ext cx="103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6FBB04-7D88-3736-B416-3F2C3BF0FBE2}"/>
                    </a:ext>
                  </a:extLst>
                </p14:cNvPr>
                <p14:cNvContentPartPr/>
                <p14:nvPr/>
              </p14:nvContentPartPr>
              <p14:xfrm>
                <a:off x="10842246" y="1812671"/>
                <a:ext cx="65880" cy="10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6FBB04-7D88-3736-B416-3F2C3BF0FB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33246" y="1803671"/>
                  <a:ext cx="83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E84A85-33F8-1F94-5BE2-B7B0850EE704}"/>
                    </a:ext>
                  </a:extLst>
                </p14:cNvPr>
                <p14:cNvContentPartPr/>
                <p14:nvPr/>
              </p14:nvContentPartPr>
              <p14:xfrm>
                <a:off x="10962126" y="1831391"/>
                <a:ext cx="52560" cy="70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E84A85-33F8-1F94-5BE2-B7B0850EE7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53126" y="1822751"/>
                  <a:ext cx="70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86ACFD1-4E53-A9BB-08E5-B215D59DA8B3}"/>
                    </a:ext>
                  </a:extLst>
                </p14:cNvPr>
                <p14:cNvContentPartPr/>
                <p14:nvPr/>
              </p14:nvContentPartPr>
              <p14:xfrm>
                <a:off x="11027646" y="1788191"/>
                <a:ext cx="5040" cy="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86ACFD1-4E53-A9BB-08E5-B215D59DA8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18646" y="1779551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F45C17-EC50-C275-C559-315D68871752}"/>
                  </a:ext>
                </a:extLst>
              </p14:cNvPr>
              <p14:cNvContentPartPr/>
              <p14:nvPr/>
            </p14:nvContentPartPr>
            <p14:xfrm>
              <a:off x="9705366" y="1726271"/>
              <a:ext cx="281520" cy="27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F45C17-EC50-C275-C559-315D68871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96726" y="1717271"/>
                <a:ext cx="29916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B26C2F1-071F-6AE7-759B-4B9822EFFD84}"/>
              </a:ext>
            </a:extLst>
          </p:cNvPr>
          <p:cNvGrpSpPr/>
          <p:nvPr/>
        </p:nvGrpSpPr>
        <p:grpSpPr>
          <a:xfrm>
            <a:off x="9807606" y="1406951"/>
            <a:ext cx="283320" cy="204120"/>
            <a:chOff x="9807606" y="1406951"/>
            <a:chExt cx="28332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A367DA-66D2-64CE-DDA1-81F27F3688FE}"/>
                    </a:ext>
                  </a:extLst>
                </p14:cNvPr>
                <p14:cNvContentPartPr/>
                <p14:nvPr/>
              </p14:nvContentPartPr>
              <p14:xfrm>
                <a:off x="9807606" y="1485791"/>
                <a:ext cx="37080" cy="12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A367DA-66D2-64CE-DDA1-81F27F3688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98966" y="1477151"/>
                  <a:ext cx="54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BA249A-157C-6C90-008B-CAD7DBE1CE87}"/>
                    </a:ext>
                  </a:extLst>
                </p14:cNvPr>
                <p14:cNvContentPartPr/>
                <p14:nvPr/>
              </p14:nvContentPartPr>
              <p14:xfrm>
                <a:off x="9891126" y="1519991"/>
                <a:ext cx="9720" cy="77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BA249A-157C-6C90-008B-CAD7DBE1CE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82126" y="1511351"/>
                  <a:ext cx="27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3B3881-EB1B-8AC7-598F-B49CF7C3E9E2}"/>
                    </a:ext>
                  </a:extLst>
                </p14:cNvPr>
                <p14:cNvContentPartPr/>
                <p14:nvPr/>
              </p14:nvContentPartPr>
              <p14:xfrm>
                <a:off x="9950526" y="1486871"/>
                <a:ext cx="66600" cy="69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3B3881-EB1B-8AC7-598F-B49CF7C3E9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41526" y="1478231"/>
                  <a:ext cx="84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C082AD-8771-B91A-627F-6D1897AF01FD}"/>
                    </a:ext>
                  </a:extLst>
                </p14:cNvPr>
                <p14:cNvContentPartPr/>
                <p14:nvPr/>
              </p14:nvContentPartPr>
              <p14:xfrm>
                <a:off x="10049166" y="1406951"/>
                <a:ext cx="41760" cy="3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C082AD-8771-B91A-627F-6D1897AF01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40526" y="1397951"/>
                  <a:ext cx="594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E11618D-CD8B-50DF-C9D9-2C42AE347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339" y="1695899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𝐵𝐴𝑇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Angles in Alternate segment are equal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E11618D-CD8B-50DF-C9D9-2C42AE347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39" y="1695899"/>
                <a:ext cx="6781207" cy="577103"/>
              </a:xfrm>
              <a:prstGeom prst="rect">
                <a:avLst/>
              </a:prstGeom>
              <a:blipFill>
                <a:blip r:embed="rId22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831158E-CE8D-5529-F993-EEC2385FC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029" y="2091290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𝐴𝐵𝑇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=180−40−30=110°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sum of angles in a triangle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831158E-CE8D-5529-F993-EEC2385FC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9" y="2091290"/>
                <a:ext cx="6781207" cy="577103"/>
              </a:xfrm>
              <a:prstGeom prst="rect">
                <a:avLst/>
              </a:prstGeom>
              <a:blipFill>
                <a:blip r:embed="rId23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20B74DA-F88B-509A-D6A5-7E883D2024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684" y="2572309"/>
                <a:ext cx="6944782" cy="7206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=180−110=70°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Angles on a line are supplementary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20B74DA-F88B-509A-D6A5-7E883D202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4" y="2572309"/>
                <a:ext cx="6944782" cy="720653"/>
              </a:xfrm>
              <a:prstGeom prst="rect">
                <a:avLst/>
              </a:prstGeom>
              <a:blipFill>
                <a:blip r:embed="rId24"/>
                <a:stretch>
                  <a:fillRect t="-93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6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141859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8B – Q6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C8F1C4-F5C2-D68C-D6D8-3412D970A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2" y="618738"/>
            <a:ext cx="9112211" cy="8296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E400CD-A6F1-739F-0CCF-05014C677444}"/>
              </a:ext>
            </a:extLst>
          </p:cNvPr>
          <p:cNvSpPr/>
          <p:nvPr/>
        </p:nvSpPr>
        <p:spPr>
          <a:xfrm>
            <a:off x="7909840" y="1615627"/>
            <a:ext cx="2165389" cy="216538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242F75-399A-A37E-2044-11AF442A013B}"/>
              </a:ext>
            </a:extLst>
          </p:cNvPr>
          <p:cNvCxnSpPr>
            <a:stCxn id="4" idx="2"/>
            <a:endCxn id="4" idx="4"/>
          </p:cNvCxnSpPr>
          <p:nvPr/>
        </p:nvCxnSpPr>
        <p:spPr>
          <a:xfrm>
            <a:off x="7909840" y="2698322"/>
            <a:ext cx="1082695" cy="10826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381109-6D09-FEC2-87A0-43896689A28D}"/>
              </a:ext>
            </a:extLst>
          </p:cNvPr>
          <p:cNvGrpSpPr/>
          <p:nvPr/>
        </p:nvGrpSpPr>
        <p:grpSpPr>
          <a:xfrm>
            <a:off x="8997246" y="3912551"/>
            <a:ext cx="111960" cy="273240"/>
            <a:chOff x="8997246" y="3912551"/>
            <a:chExt cx="11196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13C13B-212F-D44C-4877-F965FFA22BE8}"/>
                    </a:ext>
                  </a:extLst>
                </p14:cNvPr>
                <p14:cNvContentPartPr/>
                <p14:nvPr/>
              </p14:nvContentPartPr>
              <p14:xfrm>
                <a:off x="8997246" y="3912551"/>
                <a:ext cx="97920" cy="273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13C13B-212F-D44C-4877-F965FFA22B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88246" y="3903911"/>
                  <a:ext cx="115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77A004-EB1E-59E1-B0E4-900FE61778E7}"/>
                    </a:ext>
                  </a:extLst>
                </p14:cNvPr>
                <p14:cNvContentPartPr/>
                <p14:nvPr/>
              </p14:nvContentPartPr>
              <p14:xfrm>
                <a:off x="9024246" y="4090391"/>
                <a:ext cx="84960" cy="28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77A004-EB1E-59E1-B0E4-900FE61778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15606" y="4081751"/>
                  <a:ext cx="102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A00E3-7355-329C-2860-FD52608B1D68}"/>
              </a:ext>
            </a:extLst>
          </p:cNvPr>
          <p:cNvGrpSpPr/>
          <p:nvPr/>
        </p:nvGrpSpPr>
        <p:grpSpPr>
          <a:xfrm>
            <a:off x="7636446" y="2563991"/>
            <a:ext cx="147600" cy="181080"/>
            <a:chOff x="7636446" y="2563991"/>
            <a:chExt cx="14760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923E87-63A2-0742-9EA5-76BB41B62F9E}"/>
                    </a:ext>
                  </a:extLst>
                </p14:cNvPr>
                <p14:cNvContentPartPr/>
                <p14:nvPr/>
              </p14:nvContentPartPr>
              <p14:xfrm>
                <a:off x="7671726" y="2605391"/>
                <a:ext cx="23040" cy="13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923E87-63A2-0742-9EA5-76BB41B62F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63086" y="2596391"/>
                  <a:ext cx="4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D14E77-2992-FA93-380B-4FE6065BB142}"/>
                    </a:ext>
                  </a:extLst>
                </p14:cNvPr>
                <p14:cNvContentPartPr/>
                <p14:nvPr/>
              </p14:nvContentPartPr>
              <p14:xfrm>
                <a:off x="7636446" y="2563991"/>
                <a:ext cx="147600" cy="171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D14E77-2992-FA93-380B-4FE6065BB14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27806" y="2554991"/>
                  <a:ext cx="165240" cy="1893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DB31B8-05F2-F740-7FD1-2A49CD10FE7A}"/>
              </a:ext>
            </a:extLst>
          </p:cNvPr>
          <p:cNvCxnSpPr/>
          <p:nvPr/>
        </p:nvCxnSpPr>
        <p:spPr>
          <a:xfrm>
            <a:off x="9207608" y="1369731"/>
            <a:ext cx="1082695" cy="10826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A94571B-EBF8-53FC-4506-0E79F6BCE31F}"/>
                  </a:ext>
                </a:extLst>
              </p14:cNvPr>
              <p14:cNvContentPartPr/>
              <p14:nvPr/>
            </p14:nvContentPartPr>
            <p14:xfrm>
              <a:off x="9810126" y="1716911"/>
              <a:ext cx="92160" cy="109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A94571B-EBF8-53FC-4506-0E79F6BCE3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01486" y="1708271"/>
                <a:ext cx="10980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4CC3E05-DCD0-69AD-FA8D-441D4A67493B}"/>
              </a:ext>
            </a:extLst>
          </p:cNvPr>
          <p:cNvGrpSpPr/>
          <p:nvPr/>
        </p:nvGrpSpPr>
        <p:grpSpPr>
          <a:xfrm>
            <a:off x="10378206" y="2380751"/>
            <a:ext cx="119880" cy="173880"/>
            <a:chOff x="10378206" y="2380751"/>
            <a:chExt cx="11988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5FF439-ADA7-4CFA-E6BA-912F86862164}"/>
                    </a:ext>
                  </a:extLst>
                </p14:cNvPr>
                <p14:cNvContentPartPr/>
                <p14:nvPr/>
              </p14:nvContentPartPr>
              <p14:xfrm>
                <a:off x="10378206" y="2380751"/>
                <a:ext cx="119880" cy="55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5FF439-ADA7-4CFA-E6BA-912F868621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69566" y="2372111"/>
                  <a:ext cx="137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D77999-26A9-8CDF-EF0D-019BE5A9C4E6}"/>
                    </a:ext>
                  </a:extLst>
                </p14:cNvPr>
                <p14:cNvContentPartPr/>
                <p14:nvPr/>
              </p14:nvContentPartPr>
              <p14:xfrm>
                <a:off x="10429686" y="2433311"/>
                <a:ext cx="28800" cy="12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D77999-26A9-8CDF-EF0D-019BE5A9C4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21046" y="2424671"/>
                  <a:ext cx="4644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AD57A0B-685B-B346-CD6B-0192F3E12F5C}"/>
                  </a:ext>
                </a:extLst>
              </p14:cNvPr>
              <p14:cNvContentPartPr/>
              <p14:nvPr/>
            </p14:nvContentPartPr>
            <p14:xfrm>
              <a:off x="9760806" y="1924991"/>
              <a:ext cx="44280" cy="46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AD57A0B-685B-B346-CD6B-0192F3E12F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52166" y="1916351"/>
                <a:ext cx="619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C313848-B17C-7C85-5DF4-D14D157F244E}"/>
                  </a:ext>
                </a:extLst>
              </p14:cNvPr>
              <p14:cNvContentPartPr/>
              <p14:nvPr/>
            </p14:nvContentPartPr>
            <p14:xfrm>
              <a:off x="10032606" y="2177711"/>
              <a:ext cx="115560" cy="191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C313848-B17C-7C85-5DF4-D14D157F24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23966" y="2168711"/>
                <a:ext cx="1332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BAEE41-69E0-C431-F629-D2DD437AD2A7}"/>
                  </a:ext>
                </a:extLst>
              </p14:cNvPr>
              <p14:cNvContentPartPr/>
              <p14:nvPr/>
            </p14:nvContentPartPr>
            <p14:xfrm>
              <a:off x="8526726" y="3283631"/>
              <a:ext cx="119880" cy="139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BAEE41-69E0-C431-F629-D2DD437AD2A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18086" y="3274631"/>
                <a:ext cx="137520" cy="157320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4E28CD-2EC8-4CCF-B1A6-E2E632316964}"/>
              </a:ext>
            </a:extLst>
          </p:cNvPr>
          <p:cNvCxnSpPr>
            <a:cxnSpLocks/>
            <a:endCxn id="4" idx="4"/>
          </p:cNvCxnSpPr>
          <p:nvPr/>
        </p:nvCxnSpPr>
        <p:spPr>
          <a:xfrm flipH="1">
            <a:off x="8992535" y="1971071"/>
            <a:ext cx="790411" cy="18099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48B311-6237-A294-5E2B-3FF53D73F60E}"/>
              </a:ext>
            </a:extLst>
          </p:cNvPr>
          <p:cNvCxnSpPr>
            <a:cxnSpLocks/>
            <a:endCxn id="4" idx="2"/>
          </p:cNvCxnSpPr>
          <p:nvPr/>
        </p:nvCxnSpPr>
        <p:spPr>
          <a:xfrm flipH="1">
            <a:off x="7909840" y="1948031"/>
            <a:ext cx="1895014" cy="750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5018DBBB-C795-B992-740F-2919F796E9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02" y="1723376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𝐵𝐴𝐶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𝐴𝐶𝑇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Alternating angles in parallel lines are equal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5018DBBB-C795-B992-740F-2919F796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02" y="1723376"/>
                <a:ext cx="6781207" cy="577103"/>
              </a:xfrm>
              <a:prstGeom prst="rect">
                <a:avLst/>
              </a:prstGeom>
              <a:blipFill>
                <a:blip r:embed="rId23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150F26D0-76E0-4A25-3E3B-B7E49AB237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953" y="2205419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𝐴𝐶𝑇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Angles in Alternate segment are equal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150F26D0-76E0-4A25-3E3B-B7E49AB23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53" y="2205419"/>
                <a:ext cx="6781207" cy="577103"/>
              </a:xfrm>
              <a:prstGeom prst="rect">
                <a:avLst/>
              </a:prstGeom>
              <a:blipFill>
                <a:blip r:embed="rId24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C175ABAE-DCF9-BF91-882D-B6CC170C63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673" y="2706528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∴∠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𝐵𝐴𝐶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C175ABAE-DCF9-BF91-882D-B6CC170C6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3" y="2706528"/>
                <a:ext cx="6781207" cy="57710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F62D40D7-2214-86D9-570A-CFA6EA482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627" y="3134759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an isosceles triangle 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F62D40D7-2214-86D9-570A-CFA6EA482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7" y="3134759"/>
                <a:ext cx="6781207" cy="577103"/>
              </a:xfrm>
              <a:prstGeom prst="rect">
                <a:avLst/>
              </a:prstGeom>
              <a:blipFill>
                <a:blip r:embed="rId26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1336A2DD-2F88-256A-1EAB-93E0BF5D41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624" y="3539542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(opposite sides of equal angles are equal)</a:t>
                </a: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1336A2DD-2F88-256A-1EAB-93E0BF5D4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4" y="3539542"/>
                <a:ext cx="6781207" cy="577103"/>
              </a:xfrm>
              <a:prstGeom prst="rect">
                <a:avLst/>
              </a:prstGeom>
              <a:blipFill>
                <a:blip r:embed="rId27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2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2141859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8B – Q7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E400CD-A6F1-739F-0CCF-05014C677444}"/>
              </a:ext>
            </a:extLst>
          </p:cNvPr>
          <p:cNvSpPr/>
          <p:nvPr/>
        </p:nvSpPr>
        <p:spPr>
          <a:xfrm>
            <a:off x="7909840" y="1615627"/>
            <a:ext cx="2165389" cy="216538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DB31B8-05F2-F740-7FD1-2A49CD10FE7A}"/>
              </a:ext>
            </a:extLst>
          </p:cNvPr>
          <p:cNvCxnSpPr>
            <a:cxnSpLocks/>
          </p:cNvCxnSpPr>
          <p:nvPr/>
        </p:nvCxnSpPr>
        <p:spPr>
          <a:xfrm>
            <a:off x="9207608" y="1369731"/>
            <a:ext cx="2133682" cy="219880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AD57A0B-685B-B346-CD6B-0192F3E12F5C}"/>
                  </a:ext>
                </a:extLst>
              </p14:cNvPr>
              <p14:cNvContentPartPr/>
              <p14:nvPr/>
            </p14:nvContentPartPr>
            <p14:xfrm>
              <a:off x="9760806" y="1924991"/>
              <a:ext cx="44280" cy="46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AD57A0B-685B-B346-CD6B-0192F3E12F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2166" y="1916351"/>
                <a:ext cx="61920" cy="63720"/>
              </a:xfrm>
              <a:prstGeom prst="rect">
                <a:avLst/>
              </a:prstGeom>
            </p:spPr>
          </p:pic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48B311-6237-A294-5E2B-3FF53D73F60E}"/>
              </a:ext>
            </a:extLst>
          </p:cNvPr>
          <p:cNvCxnSpPr>
            <a:cxnSpLocks/>
          </p:cNvCxnSpPr>
          <p:nvPr/>
        </p:nvCxnSpPr>
        <p:spPr>
          <a:xfrm flipH="1" flipV="1">
            <a:off x="7431954" y="2887531"/>
            <a:ext cx="3909336" cy="681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3852A9-2DE2-E70B-6A95-778C8FAB2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111" y="87453"/>
            <a:ext cx="9624176" cy="84717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6824A45-DAA0-E2A7-F21F-6D8FC7432ECB}"/>
              </a:ext>
            </a:extLst>
          </p:cNvPr>
          <p:cNvGrpSpPr/>
          <p:nvPr/>
        </p:nvGrpSpPr>
        <p:grpSpPr>
          <a:xfrm>
            <a:off x="11450429" y="3472646"/>
            <a:ext cx="196560" cy="337680"/>
            <a:chOff x="11450429" y="3472646"/>
            <a:chExt cx="19656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EE5C0F-B9AB-6868-A6FF-D4F678B02650}"/>
                    </a:ext>
                  </a:extLst>
                </p14:cNvPr>
                <p14:cNvContentPartPr/>
                <p14:nvPr/>
              </p14:nvContentPartPr>
              <p14:xfrm>
                <a:off x="11450429" y="3472646"/>
                <a:ext cx="196560" cy="68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EE5C0F-B9AB-6868-A6FF-D4F678B026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41429" y="3464006"/>
                  <a:ext cx="214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30794A-FF56-D25F-8225-406365BAD87E}"/>
                    </a:ext>
                  </a:extLst>
                </p14:cNvPr>
                <p14:cNvContentPartPr/>
                <p14:nvPr/>
              </p14:nvContentPartPr>
              <p14:xfrm>
                <a:off x="11547269" y="3543926"/>
                <a:ext cx="64080" cy="266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30794A-FF56-D25F-8225-406365BAD8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38629" y="3534926"/>
                  <a:ext cx="8172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C0229D-36C7-3AEA-6CE5-F329FE5B11B1}"/>
              </a:ext>
            </a:extLst>
          </p:cNvPr>
          <p:cNvGrpSpPr/>
          <p:nvPr/>
        </p:nvGrpSpPr>
        <p:grpSpPr>
          <a:xfrm>
            <a:off x="9880829" y="1673366"/>
            <a:ext cx="148320" cy="251280"/>
            <a:chOff x="9880829" y="1673366"/>
            <a:chExt cx="1483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93E991-B5F6-D6DE-2B28-63FEDB495BC8}"/>
                    </a:ext>
                  </a:extLst>
                </p14:cNvPr>
                <p14:cNvContentPartPr/>
                <p14:nvPr/>
              </p14:nvContentPartPr>
              <p14:xfrm>
                <a:off x="9880829" y="1673366"/>
                <a:ext cx="136800" cy="251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93E991-B5F6-D6DE-2B28-63FEDB495BC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72189" y="1664726"/>
                  <a:ext cx="154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E8D4A47-3B20-90AD-BAA3-81EE0633B04E}"/>
                    </a:ext>
                  </a:extLst>
                </p14:cNvPr>
                <p14:cNvContentPartPr/>
                <p14:nvPr/>
              </p14:nvContentPartPr>
              <p14:xfrm>
                <a:off x="9919709" y="1812326"/>
                <a:ext cx="109440" cy="25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E8D4A47-3B20-90AD-BAA3-81EE0633B0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11069" y="1803686"/>
                  <a:ext cx="1270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7D05DD-180F-2FD2-3107-924402A6B8F2}"/>
              </a:ext>
            </a:extLst>
          </p:cNvPr>
          <p:cNvGrpSpPr/>
          <p:nvPr/>
        </p:nvGrpSpPr>
        <p:grpSpPr>
          <a:xfrm>
            <a:off x="7749629" y="3056846"/>
            <a:ext cx="118800" cy="258840"/>
            <a:chOff x="7749629" y="3056846"/>
            <a:chExt cx="1188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93D015-E827-58FA-6469-17F752526164}"/>
                    </a:ext>
                  </a:extLst>
                </p14:cNvPr>
                <p14:cNvContentPartPr/>
                <p14:nvPr/>
              </p14:nvContentPartPr>
              <p14:xfrm>
                <a:off x="7749629" y="3056846"/>
                <a:ext cx="110160" cy="18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93D015-E827-58FA-6469-17F7525261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40989" y="3048206"/>
                  <a:ext cx="12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3938180-EF9E-02CF-3AE4-43E2A5A932C9}"/>
                    </a:ext>
                  </a:extLst>
                </p14:cNvPr>
                <p14:cNvContentPartPr/>
                <p14:nvPr/>
              </p14:nvContentPartPr>
              <p14:xfrm>
                <a:off x="7796069" y="3142886"/>
                <a:ext cx="72360" cy="172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3938180-EF9E-02CF-3AE4-43E2A5A932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87429" y="3134246"/>
                  <a:ext cx="90000" cy="190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08A804-54B5-F452-C48C-1FEA346BFF59}"/>
              </a:ext>
            </a:extLst>
          </p:cNvPr>
          <p:cNvCxnSpPr>
            <a:cxnSpLocks/>
          </p:cNvCxnSpPr>
          <p:nvPr/>
        </p:nvCxnSpPr>
        <p:spPr>
          <a:xfrm flipH="1" flipV="1">
            <a:off x="8408789" y="1756994"/>
            <a:ext cx="1352017" cy="18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27AB63-828D-722B-2019-EAC6DE22E7F5}"/>
              </a:ext>
            </a:extLst>
          </p:cNvPr>
          <p:cNvGrpSpPr/>
          <p:nvPr/>
        </p:nvGrpSpPr>
        <p:grpSpPr>
          <a:xfrm>
            <a:off x="8154629" y="1568246"/>
            <a:ext cx="152280" cy="192600"/>
            <a:chOff x="8154629" y="1568246"/>
            <a:chExt cx="1522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F7145A-A8D8-94CD-83AD-90B9296D2686}"/>
                    </a:ext>
                  </a:extLst>
                </p14:cNvPr>
                <p14:cNvContentPartPr/>
                <p14:nvPr/>
              </p14:nvContentPartPr>
              <p14:xfrm>
                <a:off x="8174789" y="1577246"/>
                <a:ext cx="47880" cy="155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F7145A-A8D8-94CD-83AD-90B9296D26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66149" y="1568246"/>
                  <a:ext cx="65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B0E45BE-DC9F-FFEA-6BD4-2AD724A04186}"/>
                    </a:ext>
                  </a:extLst>
                </p14:cNvPr>
                <p14:cNvContentPartPr/>
                <p14:nvPr/>
              </p14:nvContentPartPr>
              <p14:xfrm>
                <a:off x="8154629" y="1568246"/>
                <a:ext cx="152280" cy="19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B0E45BE-DC9F-FFEA-6BD4-2AD724A0418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45989" y="1559246"/>
                  <a:ext cx="16992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480E71C-30D7-2B00-F4CC-9A0B0FD2E07F}"/>
                  </a:ext>
                </a:extLst>
              </p14:cNvPr>
              <p14:cNvContentPartPr/>
              <p14:nvPr/>
            </p14:nvContentPartPr>
            <p14:xfrm>
              <a:off x="9322469" y="1794686"/>
              <a:ext cx="92520" cy="216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480E71C-30D7-2B00-F4CC-9A0B0FD2E0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13829" y="1786046"/>
                <a:ext cx="1101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8DB3F91-A810-E278-3562-FB99B2EAE7B8}"/>
                  </a:ext>
                </a:extLst>
              </p14:cNvPr>
              <p14:cNvContentPartPr/>
              <p14:nvPr/>
            </p14:nvContentPartPr>
            <p14:xfrm>
              <a:off x="10473899" y="3313068"/>
              <a:ext cx="156240" cy="262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8DB3F91-A810-E278-3562-FB99B2EAE7B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465259" y="3304428"/>
                <a:ext cx="17388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EFF771C-E1C6-0CA3-6E03-7EB3188B9646}"/>
              </a:ext>
            </a:extLst>
          </p:cNvPr>
          <p:cNvGrpSpPr/>
          <p:nvPr/>
        </p:nvGrpSpPr>
        <p:grpSpPr>
          <a:xfrm>
            <a:off x="9737909" y="1957406"/>
            <a:ext cx="290160" cy="1681560"/>
            <a:chOff x="9737909" y="1957406"/>
            <a:chExt cx="290160" cy="16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86FA51B-C3C3-DBEF-03EA-39832EAA1806}"/>
                    </a:ext>
                  </a:extLst>
                </p14:cNvPr>
                <p14:cNvContentPartPr/>
                <p14:nvPr/>
              </p14:nvContentPartPr>
              <p14:xfrm>
                <a:off x="9924029" y="3436646"/>
                <a:ext cx="12600" cy="20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86FA51B-C3C3-DBEF-03EA-39832EAA1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15389" y="3428006"/>
                  <a:ext cx="30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272395-B0F7-B97B-6F55-3F453908D31F}"/>
                    </a:ext>
                  </a:extLst>
                </p14:cNvPr>
                <p14:cNvContentPartPr/>
                <p14:nvPr/>
              </p14:nvContentPartPr>
              <p14:xfrm>
                <a:off x="9911789" y="3422606"/>
                <a:ext cx="116280" cy="7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272395-B0F7-B97B-6F55-3F453908D3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03149" y="3413966"/>
                  <a:ext cx="133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6FDC98B-B2A8-D6C5-89D8-C27888EFE622}"/>
                    </a:ext>
                  </a:extLst>
                </p14:cNvPr>
                <p14:cNvContentPartPr/>
                <p14:nvPr/>
              </p14:nvContentPartPr>
              <p14:xfrm>
                <a:off x="9746909" y="1982966"/>
                <a:ext cx="15840" cy="83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6FDC98B-B2A8-D6C5-89D8-C27888EFE6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37909" y="1974326"/>
                  <a:ext cx="33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EF1AF5-3EDD-5B5F-9458-BD43B72ACD1F}"/>
                    </a:ext>
                  </a:extLst>
                </p14:cNvPr>
                <p14:cNvContentPartPr/>
                <p14:nvPr/>
              </p14:nvContentPartPr>
              <p14:xfrm>
                <a:off x="9781829" y="2282126"/>
                <a:ext cx="16200" cy="10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EF1AF5-3EDD-5B5F-9458-BD43B72ACD1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72829" y="2273126"/>
                  <a:ext cx="3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8D1362-469D-E27C-C47C-3B0BC965BB12}"/>
                    </a:ext>
                  </a:extLst>
                </p14:cNvPr>
                <p14:cNvContentPartPr/>
                <p14:nvPr/>
              </p14:nvContentPartPr>
              <p14:xfrm>
                <a:off x="9807029" y="2475446"/>
                <a:ext cx="49320" cy="806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8D1362-469D-E27C-C47C-3B0BC965BB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98029" y="2466446"/>
                  <a:ext cx="6696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CFD5F3-FDEA-AD89-D7A0-0DBB8D36605F}"/>
                    </a:ext>
                  </a:extLst>
                </p14:cNvPr>
                <p14:cNvContentPartPr/>
                <p14:nvPr/>
              </p14:nvContentPartPr>
              <p14:xfrm>
                <a:off x="9737909" y="1957406"/>
                <a:ext cx="129600" cy="1258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CFD5F3-FDEA-AD89-D7A0-0DBB8D3660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28909" y="1948406"/>
                  <a:ext cx="147240" cy="127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44BF7C1-0439-A994-608D-892988EA85B8}"/>
                  </a:ext>
                </a:extLst>
              </p14:cNvPr>
              <p14:cNvContentPartPr/>
              <p14:nvPr/>
            </p14:nvContentPartPr>
            <p14:xfrm>
              <a:off x="7928549" y="1743206"/>
              <a:ext cx="503280" cy="1200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44BF7C1-0439-A994-608D-892988EA85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19549" y="1734206"/>
                <a:ext cx="520920" cy="12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E3B7AB0-D8D2-7F9C-CED1-E0E11A02B02A}"/>
              </a:ext>
            </a:extLst>
          </p:cNvPr>
          <p:cNvGrpSpPr/>
          <p:nvPr/>
        </p:nvGrpSpPr>
        <p:grpSpPr>
          <a:xfrm>
            <a:off x="7936469" y="1955246"/>
            <a:ext cx="1993680" cy="1032120"/>
            <a:chOff x="7936469" y="1955246"/>
            <a:chExt cx="1993680" cy="10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310799F-A03C-E6AF-6830-F9421BFA7EC7}"/>
                    </a:ext>
                  </a:extLst>
                </p14:cNvPr>
                <p14:cNvContentPartPr/>
                <p14:nvPr/>
              </p14:nvContentPartPr>
              <p14:xfrm>
                <a:off x="7936469" y="1955246"/>
                <a:ext cx="1824120" cy="1032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310799F-A03C-E6AF-6830-F9421BFA7E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27469" y="1946246"/>
                  <a:ext cx="1841760" cy="10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9F8C67-944C-3329-8C51-80AA3614674A}"/>
                    </a:ext>
                  </a:extLst>
                </p14:cNvPr>
                <p14:cNvContentPartPr/>
                <p14:nvPr/>
              </p14:nvContentPartPr>
              <p14:xfrm>
                <a:off x="9885149" y="2653646"/>
                <a:ext cx="43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9F8C67-944C-3329-8C51-80AA361467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76149" y="2644646"/>
                  <a:ext cx="21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091042-D015-6F47-BA5E-6C41658C6807}"/>
                    </a:ext>
                  </a:extLst>
                </p14:cNvPr>
                <p14:cNvContentPartPr/>
                <p14:nvPr/>
              </p14:nvContentPartPr>
              <p14:xfrm>
                <a:off x="9896669" y="2849126"/>
                <a:ext cx="33480" cy="2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091042-D015-6F47-BA5E-6C41658C68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88029" y="2840126"/>
                  <a:ext cx="51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15917B-2858-C490-1253-3DFC1656E799}"/>
                    </a:ext>
                  </a:extLst>
                </p14:cNvPr>
                <p14:cNvContentPartPr/>
                <p14:nvPr/>
              </p14:nvContentPartPr>
              <p14:xfrm>
                <a:off x="9857789" y="2890526"/>
                <a:ext cx="33480" cy="1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15917B-2858-C490-1253-3DFC1656E7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49149" y="2881886"/>
                  <a:ext cx="51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8C1F06B-10EC-BDEA-A5E5-E78474E82D1A}"/>
              </a:ext>
            </a:extLst>
          </p:cNvPr>
          <p:cNvGrpSpPr/>
          <p:nvPr/>
        </p:nvGrpSpPr>
        <p:grpSpPr>
          <a:xfrm>
            <a:off x="488789" y="1280246"/>
            <a:ext cx="2808360" cy="312480"/>
            <a:chOff x="488789" y="1280246"/>
            <a:chExt cx="28083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94AEC9D-1825-A593-5007-94F99A1B6AB1}"/>
                    </a:ext>
                  </a:extLst>
                </p14:cNvPr>
                <p14:cNvContentPartPr/>
                <p14:nvPr/>
              </p14:nvContentPartPr>
              <p14:xfrm>
                <a:off x="488789" y="1355846"/>
                <a:ext cx="177120" cy="23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94AEC9D-1825-A593-5007-94F99A1B6A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9789" y="1346846"/>
                  <a:ext cx="194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950BB3-4C9F-02A7-5DF6-0F85C62435BC}"/>
                    </a:ext>
                  </a:extLst>
                </p14:cNvPr>
                <p14:cNvContentPartPr/>
                <p14:nvPr/>
              </p14:nvContentPartPr>
              <p14:xfrm>
                <a:off x="774629" y="1332806"/>
                <a:ext cx="124560" cy="179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950BB3-4C9F-02A7-5DF6-0F85C62435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5629" y="1323806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B45C4B-BB30-2C5F-ECB6-678B04B12ADD}"/>
                    </a:ext>
                  </a:extLst>
                </p14:cNvPr>
                <p14:cNvContentPartPr/>
                <p14:nvPr/>
              </p14:nvContentPartPr>
              <p14:xfrm>
                <a:off x="945629" y="1370966"/>
                <a:ext cx="59400" cy="11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B45C4B-BB30-2C5F-ECB6-678B04B12A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6989" y="1362326"/>
                  <a:ext cx="77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3EA4FC7-FBA8-891A-E0C0-1599312B3161}"/>
                    </a:ext>
                  </a:extLst>
                </p14:cNvPr>
                <p14:cNvContentPartPr/>
                <p14:nvPr/>
              </p14:nvContentPartPr>
              <p14:xfrm>
                <a:off x="952829" y="1336406"/>
                <a:ext cx="113040" cy="223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3EA4FC7-FBA8-891A-E0C0-1599312B31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4189" y="1327406"/>
                  <a:ext cx="130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6156F0-8F33-FBE4-8457-77BC8DDDD8CB}"/>
                    </a:ext>
                  </a:extLst>
                </p14:cNvPr>
                <p14:cNvContentPartPr/>
                <p14:nvPr/>
              </p14:nvContentPartPr>
              <p14:xfrm>
                <a:off x="966509" y="1441886"/>
                <a:ext cx="123120" cy="1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6156F0-8F33-FBE4-8457-77BC8DDDD8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7869" y="1433246"/>
                  <a:ext cx="140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F9BFCE7-AA06-87A6-F0D7-AC9F63ECC29A}"/>
                    </a:ext>
                  </a:extLst>
                </p14:cNvPr>
                <p14:cNvContentPartPr/>
                <p14:nvPr/>
              </p14:nvContentPartPr>
              <p14:xfrm>
                <a:off x="1163069" y="1314446"/>
                <a:ext cx="156240" cy="26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F9BFCE7-AA06-87A6-F0D7-AC9F63ECC2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4069" y="1305806"/>
                  <a:ext cx="173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86A12C-79E7-4898-8328-470C2AEE9190}"/>
                    </a:ext>
                  </a:extLst>
                </p14:cNvPr>
                <p14:cNvContentPartPr/>
                <p14:nvPr/>
              </p14:nvContentPartPr>
              <p14:xfrm>
                <a:off x="1483829" y="1415966"/>
                <a:ext cx="88200" cy="1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86A12C-79E7-4898-8328-470C2AEE91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75189" y="1407326"/>
                  <a:ext cx="10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6DAB6F-26F2-484E-A3D0-54F77241DE01}"/>
                    </a:ext>
                  </a:extLst>
                </p14:cNvPr>
                <p14:cNvContentPartPr/>
                <p14:nvPr/>
              </p14:nvContentPartPr>
              <p14:xfrm>
                <a:off x="1505429" y="1451606"/>
                <a:ext cx="101520" cy="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6DAB6F-26F2-484E-A3D0-54F77241DE0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96789" y="1442606"/>
                  <a:ext cx="119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D48286-1EAF-4924-14E0-ED5D50E5883C}"/>
                    </a:ext>
                  </a:extLst>
                </p14:cNvPr>
                <p14:cNvContentPartPr/>
                <p14:nvPr/>
              </p14:nvContentPartPr>
              <p14:xfrm>
                <a:off x="1733309" y="1354406"/>
                <a:ext cx="153360" cy="216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D48286-1EAF-4924-14E0-ED5D50E588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24669" y="1345766"/>
                  <a:ext cx="171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377E51-E445-2505-98A7-ADC0D01C6DD1}"/>
                    </a:ext>
                  </a:extLst>
                </p14:cNvPr>
                <p14:cNvContentPartPr/>
                <p14:nvPr/>
              </p14:nvContentPartPr>
              <p14:xfrm>
                <a:off x="1964789" y="1415966"/>
                <a:ext cx="110880" cy="176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377E51-E445-2505-98A7-ADC0D01C6D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55789" y="1407326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FC58AE-BA5D-0CD2-5535-0ABBC5D65DFF}"/>
                    </a:ext>
                  </a:extLst>
                </p14:cNvPr>
                <p14:cNvContentPartPr/>
                <p14:nvPr/>
              </p14:nvContentPartPr>
              <p14:xfrm>
                <a:off x="2006549" y="1514606"/>
                <a:ext cx="110160" cy="7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FC58AE-BA5D-0CD2-5535-0ABBC5D65DF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97549" y="1505606"/>
                  <a:ext cx="12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6130B9-026B-C676-224B-55C70C23E2A8}"/>
                    </a:ext>
                  </a:extLst>
                </p14:cNvPr>
                <p14:cNvContentPartPr/>
                <p14:nvPr/>
              </p14:nvContentPartPr>
              <p14:xfrm>
                <a:off x="2220749" y="1405526"/>
                <a:ext cx="173520" cy="18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6130B9-026B-C676-224B-55C70C23E2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12109" y="1396526"/>
                  <a:ext cx="191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DE0D7D2-C09B-8095-7EFF-DE32910C9923}"/>
                    </a:ext>
                  </a:extLst>
                </p14:cNvPr>
                <p14:cNvContentPartPr/>
                <p14:nvPr/>
              </p14:nvContentPartPr>
              <p14:xfrm>
                <a:off x="2441069" y="1360526"/>
                <a:ext cx="190440" cy="230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DE0D7D2-C09B-8095-7EFF-DE32910C992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2429" y="1351886"/>
                  <a:ext cx="208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AF33F23-3DDB-7FF6-1C7F-F2B1F99ADCC4}"/>
                    </a:ext>
                  </a:extLst>
                </p14:cNvPr>
                <p14:cNvContentPartPr/>
                <p14:nvPr/>
              </p14:nvContentPartPr>
              <p14:xfrm>
                <a:off x="2780909" y="1431806"/>
                <a:ext cx="93240" cy="22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AF33F23-3DDB-7FF6-1C7F-F2B1F99ADC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72269" y="1423166"/>
                  <a:ext cx="110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7CCB4A-0B1D-52CA-013F-E63BD40A29CB}"/>
                    </a:ext>
                  </a:extLst>
                </p14:cNvPr>
                <p14:cNvContentPartPr/>
                <p14:nvPr/>
              </p14:nvContentPartPr>
              <p14:xfrm>
                <a:off x="2797829" y="1487246"/>
                <a:ext cx="120240" cy="1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7CCB4A-0B1D-52CA-013F-E63BD40A29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88829" y="1478606"/>
                  <a:ext cx="137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1DF303-DBD3-4D45-1E8E-CBE3F668BCD5}"/>
                    </a:ext>
                  </a:extLst>
                </p14:cNvPr>
                <p14:cNvContentPartPr/>
                <p14:nvPr/>
              </p14:nvContentPartPr>
              <p14:xfrm>
                <a:off x="3062789" y="1280246"/>
                <a:ext cx="234360" cy="29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1DF303-DBD3-4D45-1E8E-CBE3F668BCD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53789" y="1271246"/>
                  <a:ext cx="25200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B57A52C-C6FC-E20F-5AD9-B16735060298}"/>
                  </a:ext>
                </a:extLst>
              </p14:cNvPr>
              <p14:cNvContentPartPr/>
              <p14:nvPr/>
            </p14:nvContentPartPr>
            <p14:xfrm>
              <a:off x="476549" y="1920686"/>
              <a:ext cx="200520" cy="261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B57A52C-C6FC-E20F-5AD9-B1673506029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7549" y="1911686"/>
                <a:ext cx="21816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0F33232-8A46-A004-B999-22A74EA326BC}"/>
              </a:ext>
            </a:extLst>
          </p:cNvPr>
          <p:cNvGrpSpPr/>
          <p:nvPr/>
        </p:nvGrpSpPr>
        <p:grpSpPr>
          <a:xfrm>
            <a:off x="754469" y="1908806"/>
            <a:ext cx="592028" cy="259560"/>
            <a:chOff x="754469" y="1908806"/>
            <a:chExt cx="592028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3F3BEDD-E598-C134-E4C2-6818E73A6824}"/>
                    </a:ext>
                  </a:extLst>
                </p14:cNvPr>
                <p14:cNvContentPartPr/>
                <p14:nvPr/>
              </p14:nvContentPartPr>
              <p14:xfrm>
                <a:off x="754469" y="1936526"/>
                <a:ext cx="172080" cy="3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3F3BEDD-E598-C134-E4C2-6818E73A68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5829" y="1927526"/>
                  <a:ext cx="189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FDF31F-F8F5-C07C-DFCE-A617A27CC8BF}"/>
                    </a:ext>
                  </a:extLst>
                </p14:cNvPr>
                <p14:cNvContentPartPr/>
                <p14:nvPr/>
              </p14:nvContentPartPr>
              <p14:xfrm>
                <a:off x="848069" y="1937966"/>
                <a:ext cx="29880" cy="230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FDF31F-F8F5-C07C-DFCE-A617A27CC8B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9429" y="1928966"/>
                  <a:ext cx="47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24D267A-BBC7-FBD5-B89B-CCD3A9253F70}"/>
                    </a:ext>
                  </a:extLst>
                </p14:cNvPr>
                <p14:cNvContentPartPr/>
                <p14:nvPr/>
              </p14:nvContentPartPr>
              <p14:xfrm>
                <a:off x="1024657" y="1945166"/>
                <a:ext cx="167040" cy="20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24D267A-BBC7-FBD5-B89B-CCD3A9253F7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6017" y="1936166"/>
                  <a:ext cx="184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C8DAD56-7008-45DA-BBE1-BD617B9351EE}"/>
                    </a:ext>
                  </a:extLst>
                </p14:cNvPr>
                <p14:cNvContentPartPr/>
                <p14:nvPr/>
              </p14:nvContentPartPr>
              <p14:xfrm>
                <a:off x="1066777" y="2053526"/>
                <a:ext cx="104400" cy="7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C8DAD56-7008-45DA-BBE1-BD617B9351E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7777" y="2044526"/>
                  <a:ext cx="12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13B36A-0840-4329-F5A5-D1B284A1C34C}"/>
                    </a:ext>
                  </a:extLst>
                </p14:cNvPr>
                <p14:cNvContentPartPr/>
                <p14:nvPr/>
              </p14:nvContentPartPr>
              <p14:xfrm>
                <a:off x="1174417" y="1908806"/>
                <a:ext cx="172080" cy="254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13B36A-0840-4329-F5A5-D1B284A1C34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5417" y="1899806"/>
                  <a:ext cx="18972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3B0B88E-016C-96D6-3E3B-3028AECB6029}"/>
              </a:ext>
            </a:extLst>
          </p:cNvPr>
          <p:cNvGrpSpPr/>
          <p:nvPr/>
        </p:nvGrpSpPr>
        <p:grpSpPr>
          <a:xfrm>
            <a:off x="1551697" y="1859846"/>
            <a:ext cx="1203120" cy="292680"/>
            <a:chOff x="1551697" y="1859846"/>
            <a:chExt cx="12031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D7FD28-5447-6132-A25D-2716039C300C}"/>
                    </a:ext>
                  </a:extLst>
                </p14:cNvPr>
                <p14:cNvContentPartPr/>
                <p14:nvPr/>
              </p14:nvContentPartPr>
              <p14:xfrm>
                <a:off x="1569337" y="1963166"/>
                <a:ext cx="95040" cy="27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D7FD28-5447-6132-A25D-2716039C300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60697" y="1954166"/>
                  <a:ext cx="112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45EFE8-E8C1-94ED-785B-3A3DA18274CB}"/>
                    </a:ext>
                  </a:extLst>
                </p14:cNvPr>
                <p14:cNvContentPartPr/>
                <p14:nvPr/>
              </p14:nvContentPartPr>
              <p14:xfrm>
                <a:off x="1551697" y="2036246"/>
                <a:ext cx="115200" cy="33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45EFE8-E8C1-94ED-785B-3A3DA18274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42697" y="2027606"/>
                  <a:ext cx="132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11F5573-60D4-9E66-D75E-324DA5DE3564}"/>
                    </a:ext>
                  </a:extLst>
                </p14:cNvPr>
                <p14:cNvContentPartPr/>
                <p14:nvPr/>
              </p14:nvContentPartPr>
              <p14:xfrm>
                <a:off x="1784977" y="1899086"/>
                <a:ext cx="181440" cy="253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11F5573-60D4-9E66-D75E-324DA5DE356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76337" y="1890446"/>
                  <a:ext cx="199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F112AF-A376-AF8A-AC8C-D822A99C9197}"/>
                    </a:ext>
                  </a:extLst>
                </p14:cNvPr>
                <p14:cNvContentPartPr/>
                <p14:nvPr/>
              </p14:nvContentPartPr>
              <p14:xfrm>
                <a:off x="2053177" y="1915646"/>
                <a:ext cx="146160" cy="202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F112AF-A376-AF8A-AC8C-D822A99C919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44177" y="1906646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A49612-80BF-DF5D-0EE6-1ACFCFF3EC8D}"/>
                    </a:ext>
                  </a:extLst>
                </p14:cNvPr>
                <p14:cNvContentPartPr/>
                <p14:nvPr/>
              </p14:nvContentPartPr>
              <p14:xfrm>
                <a:off x="2075857" y="2018966"/>
                <a:ext cx="129240" cy="1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A49612-80BF-DF5D-0EE6-1ACFCFF3EC8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67217" y="2010326"/>
                  <a:ext cx="146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2A62B7E-AAF2-D51B-22CE-9D63366DAE00}"/>
                    </a:ext>
                  </a:extLst>
                </p14:cNvPr>
                <p14:cNvContentPartPr/>
                <p14:nvPr/>
              </p14:nvContentPartPr>
              <p14:xfrm>
                <a:off x="2331097" y="1859846"/>
                <a:ext cx="192960" cy="261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2A62B7E-AAF2-D51B-22CE-9D63366DAE0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22457" y="1850846"/>
                  <a:ext cx="210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BF53539-FA93-6FF7-52AC-A64257E436D3}"/>
                    </a:ext>
                  </a:extLst>
                </p14:cNvPr>
                <p14:cNvContentPartPr/>
                <p14:nvPr/>
              </p14:nvContentPartPr>
              <p14:xfrm>
                <a:off x="2587777" y="1896926"/>
                <a:ext cx="167040" cy="19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BF53539-FA93-6FF7-52AC-A64257E436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78777" y="1888286"/>
                  <a:ext cx="1846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743B6DC-ABE5-D8DB-5E47-A776E087203A}"/>
              </a:ext>
            </a:extLst>
          </p:cNvPr>
          <p:cNvGrpSpPr/>
          <p:nvPr/>
        </p:nvGrpSpPr>
        <p:grpSpPr>
          <a:xfrm>
            <a:off x="3624937" y="1208606"/>
            <a:ext cx="1333440" cy="362880"/>
            <a:chOff x="3624937" y="1208606"/>
            <a:chExt cx="133344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91A554-0AC1-F99B-9ED7-C494D93E6FB0}"/>
                    </a:ext>
                  </a:extLst>
                </p14:cNvPr>
                <p14:cNvContentPartPr/>
                <p14:nvPr/>
              </p14:nvContentPartPr>
              <p14:xfrm>
                <a:off x="3624937" y="1260086"/>
                <a:ext cx="61920" cy="311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91A554-0AC1-F99B-9ED7-C494D93E6FB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15937" y="1251446"/>
                  <a:ext cx="79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30A001-80D5-65A1-5C83-F428D4820827}"/>
                    </a:ext>
                  </a:extLst>
                </p14:cNvPr>
                <p14:cNvContentPartPr/>
                <p14:nvPr/>
              </p14:nvContentPartPr>
              <p14:xfrm>
                <a:off x="3809257" y="1384646"/>
                <a:ext cx="105120" cy="151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30A001-80D5-65A1-5C83-F428D482082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00617" y="1375646"/>
                  <a:ext cx="122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CEA8A4-DC16-6D50-7484-D402CF0DFDC4}"/>
                    </a:ext>
                  </a:extLst>
                </p14:cNvPr>
                <p14:cNvContentPartPr/>
                <p14:nvPr/>
              </p14:nvContentPartPr>
              <p14:xfrm>
                <a:off x="3977737" y="1275566"/>
                <a:ext cx="30240" cy="21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CEA8A4-DC16-6D50-7484-D402CF0DFD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69097" y="1266566"/>
                  <a:ext cx="47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E2BF144-C506-2CF6-2F73-9681544D3D6E}"/>
                    </a:ext>
                  </a:extLst>
                </p14:cNvPr>
                <p14:cNvContentPartPr/>
                <p14:nvPr/>
              </p14:nvContentPartPr>
              <p14:xfrm>
                <a:off x="4023457" y="1373126"/>
                <a:ext cx="127800" cy="3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E2BF144-C506-2CF6-2F73-9681544D3D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14817" y="1364486"/>
                  <a:ext cx="145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0432252-B33B-2C06-8C0C-20F001C0BBC8}"/>
                    </a:ext>
                  </a:extLst>
                </p14:cNvPr>
                <p14:cNvContentPartPr/>
                <p14:nvPr/>
              </p14:nvContentPartPr>
              <p14:xfrm>
                <a:off x="4085377" y="1232726"/>
                <a:ext cx="216360" cy="289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0432252-B33B-2C06-8C0C-20F001C0BB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76737" y="1224086"/>
                  <a:ext cx="234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F659E98-2AFD-53F7-E3F5-2E91F7134FD7}"/>
                    </a:ext>
                  </a:extLst>
                </p14:cNvPr>
                <p14:cNvContentPartPr/>
                <p14:nvPr/>
              </p14:nvContentPartPr>
              <p14:xfrm>
                <a:off x="4312897" y="1376366"/>
                <a:ext cx="220320" cy="111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F659E98-2AFD-53F7-E3F5-2E91F7134F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04257" y="1367366"/>
                  <a:ext cx="237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BE8EFC-5AC4-2876-A972-D9281CF8CB63}"/>
                    </a:ext>
                  </a:extLst>
                </p14:cNvPr>
                <p14:cNvContentPartPr/>
                <p14:nvPr/>
              </p14:nvContentPartPr>
              <p14:xfrm>
                <a:off x="4561297" y="1360526"/>
                <a:ext cx="127080" cy="10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BE8EFC-5AC4-2876-A972-D9281CF8CB6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52657" y="1351886"/>
                  <a:ext cx="144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79D0466-80BC-61A0-6024-3CC67945E1BC}"/>
                    </a:ext>
                  </a:extLst>
                </p14:cNvPr>
                <p14:cNvContentPartPr/>
                <p14:nvPr/>
              </p14:nvContentPartPr>
              <p14:xfrm>
                <a:off x="4712137" y="1208606"/>
                <a:ext cx="89640" cy="264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79D0466-80BC-61A0-6024-3CC67945E1B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03137" y="1199606"/>
                  <a:ext cx="107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81BE5C-7D27-7C24-5FEF-13E24569984D}"/>
                    </a:ext>
                  </a:extLst>
                </p14:cNvPr>
                <p14:cNvContentPartPr/>
                <p14:nvPr/>
              </p14:nvContentPartPr>
              <p14:xfrm>
                <a:off x="4883137" y="1385366"/>
                <a:ext cx="75240" cy="108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81BE5C-7D27-7C24-5FEF-13E24569984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74137" y="1376366"/>
                  <a:ext cx="92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FB3C66-0B70-ECC6-F000-C22A2292F927}"/>
              </a:ext>
            </a:extLst>
          </p:cNvPr>
          <p:cNvGrpSpPr/>
          <p:nvPr/>
        </p:nvGrpSpPr>
        <p:grpSpPr>
          <a:xfrm>
            <a:off x="5176177" y="1265846"/>
            <a:ext cx="478800" cy="247680"/>
            <a:chOff x="5176177" y="1265846"/>
            <a:chExt cx="4788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F955C18-6455-70F9-7B15-1294400A6123}"/>
                    </a:ext>
                  </a:extLst>
                </p14:cNvPr>
                <p14:cNvContentPartPr/>
                <p14:nvPr/>
              </p14:nvContentPartPr>
              <p14:xfrm>
                <a:off x="5176177" y="1274486"/>
                <a:ext cx="150480" cy="18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F955C18-6455-70F9-7B15-1294400A61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67537" y="1265846"/>
                  <a:ext cx="168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D3C3A12-BCC0-E6D9-03EC-F3E677B8A645}"/>
                    </a:ext>
                  </a:extLst>
                </p14:cNvPr>
                <p14:cNvContentPartPr/>
                <p14:nvPr/>
              </p14:nvContentPartPr>
              <p14:xfrm>
                <a:off x="5207857" y="1322006"/>
                <a:ext cx="276480" cy="19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D3C3A12-BCC0-E6D9-03EC-F3E677B8A6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98857" y="1313366"/>
                  <a:ext cx="294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854B60-9FFF-E2CB-FABC-A5DF48E5D6FA}"/>
                    </a:ext>
                  </a:extLst>
                </p14:cNvPr>
                <p14:cNvContentPartPr/>
                <p14:nvPr/>
              </p14:nvContentPartPr>
              <p14:xfrm>
                <a:off x="5506657" y="1265846"/>
                <a:ext cx="148320" cy="159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854B60-9FFF-E2CB-FABC-A5DF48E5D6F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98017" y="1257206"/>
                  <a:ext cx="1659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71581D-AE0E-B891-4C43-482D28D5DBCB}"/>
              </a:ext>
            </a:extLst>
          </p:cNvPr>
          <p:cNvGrpSpPr/>
          <p:nvPr/>
        </p:nvGrpSpPr>
        <p:grpSpPr>
          <a:xfrm>
            <a:off x="5907697" y="1138046"/>
            <a:ext cx="1022760" cy="313200"/>
            <a:chOff x="5907697" y="1138046"/>
            <a:chExt cx="10227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5C61EF-6427-891A-0DBF-603503900394}"/>
                    </a:ext>
                  </a:extLst>
                </p14:cNvPr>
                <p14:cNvContentPartPr/>
                <p14:nvPr/>
              </p14:nvContentPartPr>
              <p14:xfrm>
                <a:off x="5907697" y="1203566"/>
                <a:ext cx="105120" cy="246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5C61EF-6427-891A-0DBF-60350390039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99057" y="1194566"/>
                  <a:ext cx="122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BD579B9-01A8-0F9F-9DC9-AB03B2F20BBE}"/>
                    </a:ext>
                  </a:extLst>
                </p14:cNvPr>
                <p14:cNvContentPartPr/>
                <p14:nvPr/>
              </p14:nvContentPartPr>
              <p14:xfrm>
                <a:off x="5987617" y="1198526"/>
                <a:ext cx="274320" cy="252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BD579B9-01A8-0F9F-9DC9-AB03B2F20BB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78617" y="1189526"/>
                  <a:ext cx="291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98604A8-BC56-46BA-7C7C-FB02AAEFAF1D}"/>
                    </a:ext>
                  </a:extLst>
                </p14:cNvPr>
                <p14:cNvContentPartPr/>
                <p14:nvPr/>
              </p14:nvContentPartPr>
              <p14:xfrm>
                <a:off x="6308017" y="1194926"/>
                <a:ext cx="37800" cy="202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8604A8-BC56-46BA-7C7C-FB02AAEFAF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99017" y="1185926"/>
                  <a:ext cx="55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C1160AF-2705-3DFA-6072-15CD00BEB3A0}"/>
                    </a:ext>
                  </a:extLst>
                </p14:cNvPr>
                <p14:cNvContentPartPr/>
                <p14:nvPr/>
              </p14:nvContentPartPr>
              <p14:xfrm>
                <a:off x="6346897" y="1285286"/>
                <a:ext cx="446040" cy="124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C1160AF-2705-3DFA-6072-15CD00BEB3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37897" y="1276286"/>
                  <a:ext cx="463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0F955E1-E032-A167-2D89-23FA009D33BC}"/>
                    </a:ext>
                  </a:extLst>
                </p14:cNvPr>
                <p14:cNvContentPartPr/>
                <p14:nvPr/>
              </p14:nvContentPartPr>
              <p14:xfrm>
                <a:off x="6811657" y="1138046"/>
                <a:ext cx="118800" cy="286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0F955E1-E032-A167-2D89-23FA009D33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03017" y="1129046"/>
                  <a:ext cx="13644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D682610-A930-DE5D-D2DB-58160B8168A8}"/>
                  </a:ext>
                </a:extLst>
              </p14:cNvPr>
              <p14:cNvContentPartPr/>
              <p14:nvPr/>
            </p14:nvContentPartPr>
            <p14:xfrm>
              <a:off x="3379777" y="1839326"/>
              <a:ext cx="58680" cy="318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D682610-A930-DE5D-D2DB-58160B8168A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370777" y="1830686"/>
                <a:ext cx="7632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F90DC79-391E-7631-FFCF-E179C5D51098}"/>
              </a:ext>
            </a:extLst>
          </p:cNvPr>
          <p:cNvGrpSpPr/>
          <p:nvPr/>
        </p:nvGrpSpPr>
        <p:grpSpPr>
          <a:xfrm>
            <a:off x="3554377" y="1783526"/>
            <a:ext cx="429840" cy="267480"/>
            <a:chOff x="3554377" y="1783526"/>
            <a:chExt cx="4298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8F16E29-2DCB-9859-4D75-F29035022181}"/>
                    </a:ext>
                  </a:extLst>
                </p14:cNvPr>
                <p14:cNvContentPartPr/>
                <p14:nvPr/>
              </p14:nvContentPartPr>
              <p14:xfrm>
                <a:off x="3554377" y="1783526"/>
                <a:ext cx="148320" cy="215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8F16E29-2DCB-9859-4D75-F290350221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45377" y="1774526"/>
                  <a:ext cx="165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75556B7-E348-F8B1-2FBE-36EE716CD693}"/>
                    </a:ext>
                  </a:extLst>
                </p14:cNvPr>
                <p14:cNvContentPartPr/>
                <p14:nvPr/>
              </p14:nvContentPartPr>
              <p14:xfrm>
                <a:off x="3562297" y="1835726"/>
                <a:ext cx="83160" cy="215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75556B7-E348-F8B1-2FBE-36EE716CD69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53297" y="1827086"/>
                  <a:ext cx="100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1964D89-BEF3-E929-6BF5-762EA3AA5E1A}"/>
                    </a:ext>
                  </a:extLst>
                </p14:cNvPr>
                <p14:cNvContentPartPr/>
                <p14:nvPr/>
              </p14:nvContentPartPr>
              <p14:xfrm>
                <a:off x="3812857" y="1851566"/>
                <a:ext cx="171360" cy="19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1964D89-BEF3-E929-6BF5-762EA3AA5E1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04217" y="1842926"/>
                  <a:ext cx="1890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B6EF4AA-14D1-FC21-658E-2471C7CBF398}"/>
              </a:ext>
            </a:extLst>
          </p:cNvPr>
          <p:cNvGrpSpPr/>
          <p:nvPr/>
        </p:nvGrpSpPr>
        <p:grpSpPr>
          <a:xfrm>
            <a:off x="4230097" y="1710086"/>
            <a:ext cx="2642040" cy="423360"/>
            <a:chOff x="4230097" y="1710086"/>
            <a:chExt cx="26420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CAF8DA-0E17-F052-7FAC-DE9791475EE4}"/>
                    </a:ext>
                  </a:extLst>
                </p14:cNvPr>
                <p14:cNvContentPartPr/>
                <p14:nvPr/>
              </p14:nvContentPartPr>
              <p14:xfrm>
                <a:off x="4230097" y="1938326"/>
                <a:ext cx="127440" cy="86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CAF8DA-0E17-F052-7FAC-DE9791475E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21457" y="1929326"/>
                  <a:ext cx="145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FC44868-1F09-F798-984B-30DE72101F90}"/>
                    </a:ext>
                  </a:extLst>
                </p14:cNvPr>
                <p14:cNvContentPartPr/>
                <p14:nvPr/>
              </p14:nvContentPartPr>
              <p14:xfrm>
                <a:off x="4388497" y="1784966"/>
                <a:ext cx="10440" cy="196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FC44868-1F09-F798-984B-30DE72101F9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79857" y="1776326"/>
                  <a:ext cx="28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2B249D0-16C6-72E1-4DAF-F7632F0F93F8}"/>
                    </a:ext>
                  </a:extLst>
                </p14:cNvPr>
                <p14:cNvContentPartPr/>
                <p14:nvPr/>
              </p14:nvContentPartPr>
              <p14:xfrm>
                <a:off x="4431697" y="1911326"/>
                <a:ext cx="74160" cy="21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2B249D0-16C6-72E1-4DAF-F7632F0F93F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23057" y="1902686"/>
                  <a:ext cx="91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5810AF4-BDB6-AEDB-CC6B-BA0F3B5FA197}"/>
                    </a:ext>
                  </a:extLst>
                </p14:cNvPr>
                <p14:cNvContentPartPr/>
                <p14:nvPr/>
              </p14:nvContentPartPr>
              <p14:xfrm>
                <a:off x="4462657" y="1780286"/>
                <a:ext cx="305640" cy="230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5810AF4-BDB6-AEDB-CC6B-BA0F3B5FA19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53657" y="1771646"/>
                  <a:ext cx="323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50389E-E28A-0C67-044E-F00DA7F72EB9}"/>
                    </a:ext>
                  </a:extLst>
                </p14:cNvPr>
                <p14:cNvContentPartPr/>
                <p14:nvPr/>
              </p14:nvContentPartPr>
              <p14:xfrm>
                <a:off x="4822657" y="1905566"/>
                <a:ext cx="338760" cy="110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50389E-E28A-0C67-044E-F00DA7F72EB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13657" y="1896566"/>
                  <a:ext cx="356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8DD1163-E459-786A-F2C5-E04BDA450655}"/>
                    </a:ext>
                  </a:extLst>
                </p14:cNvPr>
                <p14:cNvContentPartPr/>
                <p14:nvPr/>
              </p14:nvContentPartPr>
              <p14:xfrm>
                <a:off x="5168257" y="1858766"/>
                <a:ext cx="101520" cy="34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8DD1163-E459-786A-F2C5-E04BDA45065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59617" y="1850126"/>
                  <a:ext cx="119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0206057-B894-452B-18F7-3470935952C9}"/>
                    </a:ext>
                  </a:extLst>
                </p14:cNvPr>
                <p14:cNvContentPartPr/>
                <p14:nvPr/>
              </p14:nvContentPartPr>
              <p14:xfrm>
                <a:off x="5238817" y="1756886"/>
                <a:ext cx="163440" cy="228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0206057-B894-452B-18F7-3470935952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29817" y="1747886"/>
                  <a:ext cx="181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AB46DF2-59C4-162D-2A56-665C5B662AB2}"/>
                    </a:ext>
                  </a:extLst>
                </p14:cNvPr>
                <p14:cNvContentPartPr/>
                <p14:nvPr/>
              </p14:nvContentPartPr>
              <p14:xfrm>
                <a:off x="5580097" y="1835726"/>
                <a:ext cx="117360" cy="125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AB46DF2-59C4-162D-2A56-665C5B662AB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71457" y="1826726"/>
                  <a:ext cx="135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52AE2D5-2D5F-9258-97F6-092EC5530752}"/>
                    </a:ext>
                  </a:extLst>
                </p14:cNvPr>
                <p14:cNvContentPartPr/>
                <p14:nvPr/>
              </p14:nvContentPartPr>
              <p14:xfrm>
                <a:off x="5668297" y="1859486"/>
                <a:ext cx="254520" cy="273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52AE2D5-2D5F-9258-97F6-092EC553075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59657" y="1850846"/>
                  <a:ext cx="272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CCFD47-5F2D-5705-1B75-0349044297E1}"/>
                    </a:ext>
                  </a:extLst>
                </p14:cNvPr>
                <p14:cNvContentPartPr/>
                <p14:nvPr/>
              </p14:nvContentPartPr>
              <p14:xfrm>
                <a:off x="5999137" y="1873886"/>
                <a:ext cx="568080" cy="100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CCFD47-5F2D-5705-1B75-0349044297E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0137" y="1864886"/>
                  <a:ext cx="585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54BBF30-4115-7A2D-E767-70DDC0F56DCB}"/>
                    </a:ext>
                  </a:extLst>
                </p14:cNvPr>
                <p14:cNvContentPartPr/>
                <p14:nvPr/>
              </p14:nvContentPartPr>
              <p14:xfrm>
                <a:off x="6642817" y="1741046"/>
                <a:ext cx="95040" cy="185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54BBF30-4115-7A2D-E767-70DDC0F56D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34177" y="1732046"/>
                  <a:ext cx="112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9087D12-01EB-9D82-7DD0-F81A4A4B65E4}"/>
                    </a:ext>
                  </a:extLst>
                </p14:cNvPr>
                <p14:cNvContentPartPr/>
                <p14:nvPr/>
              </p14:nvContentPartPr>
              <p14:xfrm>
                <a:off x="6778537" y="1710086"/>
                <a:ext cx="93600" cy="309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9087D12-01EB-9D82-7DD0-F81A4A4B65E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69897" y="1701086"/>
                  <a:ext cx="11124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B18AB70-B5D4-439B-18E2-0358BF29A219}"/>
              </a:ext>
            </a:extLst>
          </p:cNvPr>
          <p:cNvGrpSpPr/>
          <p:nvPr/>
        </p:nvGrpSpPr>
        <p:grpSpPr>
          <a:xfrm>
            <a:off x="456937" y="2648966"/>
            <a:ext cx="2007360" cy="277200"/>
            <a:chOff x="456937" y="2648966"/>
            <a:chExt cx="20073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4C8F4F2-1E86-E14D-0290-D68A91AC2D8D}"/>
                    </a:ext>
                  </a:extLst>
                </p14:cNvPr>
                <p14:cNvContentPartPr/>
                <p14:nvPr/>
              </p14:nvContentPartPr>
              <p14:xfrm>
                <a:off x="456937" y="2688206"/>
                <a:ext cx="219600" cy="237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4C8F4F2-1E86-E14D-0290-D68A91AC2D8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8297" y="2679206"/>
                  <a:ext cx="237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150E738-35D7-CD5D-6AB5-8C7B0A3163C6}"/>
                    </a:ext>
                  </a:extLst>
                </p14:cNvPr>
                <p14:cNvContentPartPr/>
                <p14:nvPr/>
              </p14:nvContentPartPr>
              <p14:xfrm>
                <a:off x="815137" y="2667326"/>
                <a:ext cx="133920" cy="28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150E738-35D7-CD5D-6AB5-8C7B0A3163C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6137" y="2658326"/>
                  <a:ext cx="151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DD0155-5500-B264-88F9-272ED49A0060}"/>
                    </a:ext>
                  </a:extLst>
                </p14:cNvPr>
                <p14:cNvContentPartPr/>
                <p14:nvPr/>
              </p14:nvContentPartPr>
              <p14:xfrm>
                <a:off x="906577" y="2681726"/>
                <a:ext cx="21600" cy="164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DD0155-5500-B264-88F9-272ED49A006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7577" y="2672726"/>
                  <a:ext cx="39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1852B5-8EA5-42DD-E27F-C1C407A5A298}"/>
                    </a:ext>
                  </a:extLst>
                </p14:cNvPr>
                <p14:cNvContentPartPr/>
                <p14:nvPr/>
              </p14:nvContentPartPr>
              <p14:xfrm>
                <a:off x="1007737" y="2670926"/>
                <a:ext cx="101880" cy="209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1852B5-8EA5-42DD-E27F-C1C407A5A29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9097" y="2661926"/>
                  <a:ext cx="119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D7E7C7-26CC-4156-FC94-FAAAA9ACEED1}"/>
                    </a:ext>
                  </a:extLst>
                </p14:cNvPr>
                <p14:cNvContentPartPr/>
                <p14:nvPr/>
              </p14:nvContentPartPr>
              <p14:xfrm>
                <a:off x="1016737" y="2807366"/>
                <a:ext cx="120960" cy="26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D7E7C7-26CC-4156-FC94-FAAAA9ACEED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8097" y="2798366"/>
                  <a:ext cx="138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7DCC005-34B6-8E95-BFFE-E0C3723259E3}"/>
                    </a:ext>
                  </a:extLst>
                </p14:cNvPr>
                <p14:cNvContentPartPr/>
                <p14:nvPr/>
              </p14:nvContentPartPr>
              <p14:xfrm>
                <a:off x="1171897" y="2662286"/>
                <a:ext cx="325440" cy="212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7DCC005-34B6-8E95-BFFE-E0C3723259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63257" y="2653286"/>
                  <a:ext cx="343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239B015-DCBD-08F0-380A-CBC021ED025F}"/>
                    </a:ext>
                  </a:extLst>
                </p14:cNvPr>
                <p14:cNvContentPartPr/>
                <p14:nvPr/>
              </p14:nvContentPartPr>
              <p14:xfrm>
                <a:off x="1660777" y="2665886"/>
                <a:ext cx="149760" cy="247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239B015-DCBD-08F0-380A-CBC021ED025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51777" y="2656886"/>
                  <a:ext cx="167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61B486-5511-8568-8590-C8A02CBE1070}"/>
                    </a:ext>
                  </a:extLst>
                </p14:cNvPr>
                <p14:cNvContentPartPr/>
                <p14:nvPr/>
              </p14:nvContentPartPr>
              <p14:xfrm>
                <a:off x="1901617" y="2705126"/>
                <a:ext cx="128880" cy="181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61B486-5511-8568-8590-C8A02CBE107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92617" y="2696486"/>
                  <a:ext cx="14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5FB622A-E058-47CD-7422-45D9EA620A35}"/>
                    </a:ext>
                  </a:extLst>
                </p14:cNvPr>
                <p14:cNvContentPartPr/>
                <p14:nvPr/>
              </p14:nvContentPartPr>
              <p14:xfrm>
                <a:off x="2088457" y="2693246"/>
                <a:ext cx="107280" cy="203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5FB622A-E058-47CD-7422-45D9EA620A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79457" y="2684246"/>
                  <a:ext cx="124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70DC53D-DD1C-C3E1-BC87-809142025E7D}"/>
                    </a:ext>
                  </a:extLst>
                </p14:cNvPr>
                <p14:cNvContentPartPr/>
                <p14:nvPr/>
              </p14:nvContentPartPr>
              <p14:xfrm>
                <a:off x="2090617" y="2793686"/>
                <a:ext cx="110880" cy="25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70DC53D-DD1C-C3E1-BC87-809142025E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81617" y="2784686"/>
                  <a:ext cx="12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D5F10CD-05B7-588B-A774-97CADE696C87}"/>
                    </a:ext>
                  </a:extLst>
                </p14:cNvPr>
                <p14:cNvContentPartPr/>
                <p14:nvPr/>
              </p14:nvContentPartPr>
              <p14:xfrm>
                <a:off x="2306257" y="2648966"/>
                <a:ext cx="158040" cy="245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D5F10CD-05B7-588B-A774-97CADE696C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97617" y="2640326"/>
                  <a:ext cx="1756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0269D30-2DF1-D4C1-2C34-63066FD0B110}"/>
              </a:ext>
            </a:extLst>
          </p:cNvPr>
          <p:cNvGrpSpPr/>
          <p:nvPr/>
        </p:nvGrpSpPr>
        <p:grpSpPr>
          <a:xfrm>
            <a:off x="2648257" y="2636366"/>
            <a:ext cx="437040" cy="262800"/>
            <a:chOff x="2648257" y="2636366"/>
            <a:chExt cx="43704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6B94568-B8CB-0BB9-1256-8CF67F94ADAD}"/>
                    </a:ext>
                  </a:extLst>
                </p14:cNvPr>
                <p14:cNvContentPartPr/>
                <p14:nvPr/>
              </p14:nvContentPartPr>
              <p14:xfrm>
                <a:off x="2648257" y="2743286"/>
                <a:ext cx="78840" cy="92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6B94568-B8CB-0BB9-1256-8CF67F94ADA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39257" y="2734646"/>
                  <a:ext cx="96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BB971B2-D59C-5D47-8944-9238A71F6B17}"/>
                    </a:ext>
                  </a:extLst>
                </p14:cNvPr>
                <p14:cNvContentPartPr/>
                <p14:nvPr/>
              </p14:nvContentPartPr>
              <p14:xfrm>
                <a:off x="2839057" y="2742566"/>
                <a:ext cx="125640" cy="156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BB971B2-D59C-5D47-8944-9238A71F6B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30417" y="2733926"/>
                  <a:ext cx="143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9827444-5A69-1E0C-2875-193FE68CFD87}"/>
                    </a:ext>
                  </a:extLst>
                </p14:cNvPr>
                <p14:cNvContentPartPr/>
                <p14:nvPr/>
              </p14:nvContentPartPr>
              <p14:xfrm>
                <a:off x="3006097" y="2636366"/>
                <a:ext cx="79200" cy="72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9827444-5A69-1E0C-2875-193FE68CFD8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97097" y="2627366"/>
                  <a:ext cx="9684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52E4F4F-48C2-4307-C0F9-0772339835C4}"/>
                  </a:ext>
                </a:extLst>
              </p14:cNvPr>
              <p14:cNvContentPartPr/>
              <p14:nvPr/>
            </p14:nvContentPartPr>
            <p14:xfrm>
              <a:off x="266137" y="2708726"/>
              <a:ext cx="6840" cy="90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52E4F4F-48C2-4307-C0F9-0772339835C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57137" y="2700086"/>
                <a:ext cx="24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F1EFAC5-F4C9-0DB7-0F53-23048F4F8891}"/>
                  </a:ext>
                </a:extLst>
              </p14:cNvPr>
              <p14:cNvContentPartPr/>
              <p14:nvPr/>
            </p14:nvContentPartPr>
            <p14:xfrm>
              <a:off x="212137" y="2823206"/>
              <a:ext cx="140400" cy="190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F1EFAC5-F4C9-0DB7-0F53-23048F4F889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03137" y="2814206"/>
                <a:ext cx="15804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52ACAD4-9CA4-6DD2-9578-F5294305DB91}"/>
              </a:ext>
            </a:extLst>
          </p:cNvPr>
          <p:cNvGrpSpPr/>
          <p:nvPr/>
        </p:nvGrpSpPr>
        <p:grpSpPr>
          <a:xfrm>
            <a:off x="9811177" y="2233886"/>
            <a:ext cx="239040" cy="253800"/>
            <a:chOff x="9811177" y="2233886"/>
            <a:chExt cx="23904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741A9A-8418-E2DA-0CDC-381BECEE3CD5}"/>
                    </a:ext>
                  </a:extLst>
                </p14:cNvPr>
                <p14:cNvContentPartPr/>
                <p14:nvPr/>
              </p14:nvContentPartPr>
              <p14:xfrm>
                <a:off x="9811177" y="2233886"/>
                <a:ext cx="167040" cy="122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741A9A-8418-E2DA-0CDC-381BECEE3CD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02177" y="2224886"/>
                  <a:ext cx="184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3ADFBA2-2C35-2199-82C6-470368B0C248}"/>
                    </a:ext>
                  </a:extLst>
                </p14:cNvPr>
                <p14:cNvContentPartPr/>
                <p14:nvPr/>
              </p14:nvContentPartPr>
              <p14:xfrm>
                <a:off x="9936097" y="2342246"/>
                <a:ext cx="114120" cy="145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3ADFBA2-2C35-2199-82C6-470368B0C24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27457" y="2333606"/>
                  <a:ext cx="1317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0DF211D-7423-FBE6-809D-820ACB87D6B3}"/>
              </a:ext>
            </a:extLst>
          </p:cNvPr>
          <p:cNvGrpSpPr/>
          <p:nvPr/>
        </p:nvGrpSpPr>
        <p:grpSpPr>
          <a:xfrm>
            <a:off x="9156337" y="1920686"/>
            <a:ext cx="375480" cy="196920"/>
            <a:chOff x="9156337" y="1920686"/>
            <a:chExt cx="3754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C766EC1-01C9-147A-B66E-304F8D5BC07D}"/>
                    </a:ext>
                  </a:extLst>
                </p14:cNvPr>
                <p14:cNvContentPartPr/>
                <p14:nvPr/>
              </p14:nvContentPartPr>
              <p14:xfrm>
                <a:off x="9509137" y="1920686"/>
                <a:ext cx="22680" cy="152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C766EC1-01C9-147A-B66E-304F8D5BC0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500137" y="1911686"/>
                  <a:ext cx="40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488D215-D140-2571-8E31-AE75592763EA}"/>
                    </a:ext>
                  </a:extLst>
                </p14:cNvPr>
                <p14:cNvContentPartPr/>
                <p14:nvPr/>
              </p14:nvContentPartPr>
              <p14:xfrm>
                <a:off x="9156337" y="1998806"/>
                <a:ext cx="156240" cy="118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488D215-D140-2571-8E31-AE75592763E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47697" y="1990166"/>
                  <a:ext cx="1738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0251044-C266-9C24-C28B-7835B744FB7D}"/>
              </a:ext>
            </a:extLst>
          </p:cNvPr>
          <p:cNvGrpSpPr/>
          <p:nvPr/>
        </p:nvGrpSpPr>
        <p:grpSpPr>
          <a:xfrm>
            <a:off x="424177" y="3322526"/>
            <a:ext cx="1205280" cy="270000"/>
            <a:chOff x="424177" y="3322526"/>
            <a:chExt cx="120528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9E67355-4721-4B28-2AD0-D7E938894BF7}"/>
                    </a:ext>
                  </a:extLst>
                </p14:cNvPr>
                <p14:cNvContentPartPr/>
                <p14:nvPr/>
              </p14:nvContentPartPr>
              <p14:xfrm>
                <a:off x="424177" y="3365726"/>
                <a:ext cx="194400" cy="194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9E67355-4721-4B28-2AD0-D7E938894BF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5177" y="3356726"/>
                  <a:ext cx="212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777D1E5-F0DD-8D5E-81DA-593AE1D32277}"/>
                    </a:ext>
                  </a:extLst>
                </p14:cNvPr>
                <p14:cNvContentPartPr/>
                <p14:nvPr/>
              </p14:nvContentPartPr>
              <p14:xfrm>
                <a:off x="760417" y="3409286"/>
                <a:ext cx="126720" cy="183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777D1E5-F0DD-8D5E-81DA-593AE1D3227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1417" y="3400286"/>
                  <a:ext cx="14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341ADFE-F757-E7FD-A4C1-CCA24F9C69EC}"/>
                    </a:ext>
                  </a:extLst>
                </p14:cNvPr>
                <p14:cNvContentPartPr/>
                <p14:nvPr/>
              </p14:nvContentPartPr>
              <p14:xfrm>
                <a:off x="789217" y="3497126"/>
                <a:ext cx="107280" cy="9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341ADFE-F757-E7FD-A4C1-CCA24F9C69E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0217" y="3488486"/>
                  <a:ext cx="12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361D7B1-0976-5A47-EB85-A963056D6808}"/>
                    </a:ext>
                  </a:extLst>
                </p14:cNvPr>
                <p14:cNvContentPartPr/>
                <p14:nvPr/>
              </p14:nvContentPartPr>
              <p14:xfrm>
                <a:off x="978937" y="3364286"/>
                <a:ext cx="146520" cy="202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361D7B1-0976-5A47-EB85-A963056D680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9937" y="3355286"/>
                  <a:ext cx="16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324880D-BC72-5F00-1DA3-2F9CE231ED29}"/>
                    </a:ext>
                  </a:extLst>
                </p14:cNvPr>
                <p14:cNvContentPartPr/>
                <p14:nvPr/>
              </p14:nvContentPartPr>
              <p14:xfrm>
                <a:off x="1180177" y="3341246"/>
                <a:ext cx="140400" cy="222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324880D-BC72-5F00-1DA3-2F9CE231ED2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1537" y="3332246"/>
                  <a:ext cx="158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37D9CBB-8161-6FF0-E4AE-ED54A36207FF}"/>
                    </a:ext>
                  </a:extLst>
                </p14:cNvPr>
                <p14:cNvContentPartPr/>
                <p14:nvPr/>
              </p14:nvContentPartPr>
              <p14:xfrm>
                <a:off x="1230937" y="3451766"/>
                <a:ext cx="114480" cy="114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37D9CBB-8161-6FF0-E4AE-ED54A36207F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22297" y="3443126"/>
                  <a:ext cx="132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18A5174-FBC1-C0DC-0FB7-006F817D9E97}"/>
                    </a:ext>
                  </a:extLst>
                </p14:cNvPr>
                <p14:cNvContentPartPr/>
                <p14:nvPr/>
              </p14:nvContentPartPr>
              <p14:xfrm>
                <a:off x="1489777" y="3322526"/>
                <a:ext cx="139680" cy="205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18A5174-FBC1-C0DC-0FB7-006F817D9E9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480777" y="3313886"/>
                  <a:ext cx="1573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BA9B460-DFA1-9F40-E508-0B6D5AE30AA5}"/>
              </a:ext>
            </a:extLst>
          </p:cNvPr>
          <p:cNvGrpSpPr/>
          <p:nvPr/>
        </p:nvGrpSpPr>
        <p:grpSpPr>
          <a:xfrm>
            <a:off x="1802257" y="3248366"/>
            <a:ext cx="1659960" cy="314640"/>
            <a:chOff x="1802257" y="3248366"/>
            <a:chExt cx="165996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C5ABF14-23FA-01F8-1113-D7F93DC21EAE}"/>
                    </a:ext>
                  </a:extLst>
                </p14:cNvPr>
                <p14:cNvContentPartPr/>
                <p14:nvPr/>
              </p14:nvContentPartPr>
              <p14:xfrm>
                <a:off x="1802257" y="3331166"/>
                <a:ext cx="167760" cy="207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C5ABF14-23FA-01F8-1113-D7F93DC21E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793617" y="3322526"/>
                  <a:ext cx="185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494480A-9649-5F16-FF03-4A6ABE2FEE4E}"/>
                    </a:ext>
                  </a:extLst>
                </p14:cNvPr>
                <p14:cNvContentPartPr/>
                <p14:nvPr/>
              </p14:nvContentPartPr>
              <p14:xfrm>
                <a:off x="2126977" y="3341246"/>
                <a:ext cx="109800" cy="198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494480A-9649-5F16-FF03-4A6ABE2FEE4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18337" y="3332246"/>
                  <a:ext cx="127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D555475-4862-E37F-2ED6-223852F77C96}"/>
                    </a:ext>
                  </a:extLst>
                </p14:cNvPr>
                <p14:cNvContentPartPr/>
                <p14:nvPr/>
              </p14:nvContentPartPr>
              <p14:xfrm>
                <a:off x="2129137" y="3469046"/>
                <a:ext cx="102960" cy="16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D555475-4862-E37F-2ED6-223852F77C9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120497" y="3460406"/>
                  <a:ext cx="12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0557EF9-4FE9-DF99-26DE-7CEF691E6857}"/>
                    </a:ext>
                  </a:extLst>
                </p14:cNvPr>
                <p14:cNvContentPartPr/>
                <p14:nvPr/>
              </p14:nvContentPartPr>
              <p14:xfrm>
                <a:off x="2328577" y="3365726"/>
                <a:ext cx="84600" cy="197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0557EF9-4FE9-DF99-26DE-7CEF691E685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19577" y="3356726"/>
                  <a:ext cx="102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374A561-4410-6854-BE62-6EA68DB3AB59}"/>
                    </a:ext>
                  </a:extLst>
                </p14:cNvPr>
                <p14:cNvContentPartPr/>
                <p14:nvPr/>
              </p14:nvContentPartPr>
              <p14:xfrm>
                <a:off x="2487697" y="3344486"/>
                <a:ext cx="120240" cy="216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374A561-4410-6854-BE62-6EA68DB3AB5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79057" y="3335846"/>
                  <a:ext cx="137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A5807C3-F054-3A5F-98E3-B0305C11D470}"/>
                    </a:ext>
                  </a:extLst>
                </p14:cNvPr>
                <p14:cNvContentPartPr/>
                <p14:nvPr/>
              </p14:nvContentPartPr>
              <p14:xfrm>
                <a:off x="2521537" y="3394166"/>
                <a:ext cx="290520" cy="124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A5807C3-F054-3A5F-98E3-B0305C11D4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12897" y="3385526"/>
                  <a:ext cx="308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F1E6AFB-5E32-0FC8-564B-5AFFFA2F7A74}"/>
                    </a:ext>
                  </a:extLst>
                </p14:cNvPr>
                <p14:cNvContentPartPr/>
                <p14:nvPr/>
              </p14:nvContentPartPr>
              <p14:xfrm>
                <a:off x="2760937" y="3352046"/>
                <a:ext cx="205920" cy="141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F1E6AFB-5E32-0FC8-564B-5AFFFA2F7A7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52297" y="3343046"/>
                  <a:ext cx="223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C5A02B9-227B-5E62-CE98-B6C7B606A44E}"/>
                    </a:ext>
                  </a:extLst>
                </p14:cNvPr>
                <p14:cNvContentPartPr/>
                <p14:nvPr/>
              </p14:nvContentPartPr>
              <p14:xfrm>
                <a:off x="3027337" y="3310646"/>
                <a:ext cx="305280" cy="200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C5A02B9-227B-5E62-CE98-B6C7B606A4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18697" y="3302006"/>
                  <a:ext cx="322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4EFDA90-6040-7EBC-12DF-4AA9B93AF429}"/>
                    </a:ext>
                  </a:extLst>
                </p14:cNvPr>
                <p14:cNvContentPartPr/>
                <p14:nvPr/>
              </p14:nvContentPartPr>
              <p14:xfrm>
                <a:off x="3407497" y="3248366"/>
                <a:ext cx="54720" cy="73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4EFDA90-6040-7EBC-12DF-4AA9B93AF42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398497" y="3239726"/>
                  <a:ext cx="7236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BB197C3-A3FC-C1BC-0662-CE0CC9CF5307}"/>
                  </a:ext>
                </a:extLst>
              </p14:cNvPr>
              <p14:cNvContentPartPr/>
              <p14:nvPr/>
            </p14:nvContentPartPr>
            <p14:xfrm>
              <a:off x="3782257" y="3276446"/>
              <a:ext cx="85680" cy="2728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BB197C3-A3FC-C1BC-0662-CE0CC9CF530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773257" y="3267806"/>
                <a:ext cx="10332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2634F4D-D665-32CB-1052-E30BF2A1E497}"/>
              </a:ext>
            </a:extLst>
          </p:cNvPr>
          <p:cNvGrpSpPr/>
          <p:nvPr/>
        </p:nvGrpSpPr>
        <p:grpSpPr>
          <a:xfrm>
            <a:off x="4005457" y="3312806"/>
            <a:ext cx="408600" cy="272880"/>
            <a:chOff x="4005457" y="3312806"/>
            <a:chExt cx="40860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30A7596-BA02-D098-9187-41A21AC68F97}"/>
                    </a:ext>
                  </a:extLst>
                </p14:cNvPr>
                <p14:cNvContentPartPr/>
                <p14:nvPr/>
              </p14:nvContentPartPr>
              <p14:xfrm>
                <a:off x="4005457" y="3353486"/>
                <a:ext cx="93240" cy="108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30A7596-BA02-D098-9187-41A21AC68F9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96817" y="3344486"/>
                  <a:ext cx="11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EBD474E-145A-E439-8614-DBDC295C6180}"/>
                    </a:ext>
                  </a:extLst>
                </p14:cNvPr>
                <p14:cNvContentPartPr/>
                <p14:nvPr/>
              </p14:nvContentPartPr>
              <p14:xfrm>
                <a:off x="4155937" y="3312806"/>
                <a:ext cx="80640" cy="272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EBD474E-145A-E439-8614-DBDC295C618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46937" y="3304166"/>
                  <a:ext cx="98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DDA505D-FDC5-D4BF-B610-2C8ED68E0E01}"/>
                    </a:ext>
                  </a:extLst>
                </p14:cNvPr>
                <p14:cNvContentPartPr/>
                <p14:nvPr/>
              </p14:nvContentPartPr>
              <p14:xfrm>
                <a:off x="4269697" y="3322526"/>
                <a:ext cx="88200" cy="216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DDA505D-FDC5-D4BF-B610-2C8ED68E0E0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60697" y="3313526"/>
                  <a:ext cx="105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78F618A-D2BE-1DFF-D681-8F70323A65DD}"/>
                    </a:ext>
                  </a:extLst>
                </p14:cNvPr>
                <p14:cNvContentPartPr/>
                <p14:nvPr/>
              </p14:nvContentPartPr>
              <p14:xfrm>
                <a:off x="4400737" y="3385166"/>
                <a:ext cx="13320" cy="1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78F618A-D2BE-1DFF-D681-8F70323A65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392097" y="3376166"/>
                  <a:ext cx="309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AD87187-3585-BAFC-ED1D-0117A8E42C2D}"/>
              </a:ext>
            </a:extLst>
          </p:cNvPr>
          <p:cNvGrpSpPr/>
          <p:nvPr/>
        </p:nvGrpSpPr>
        <p:grpSpPr>
          <a:xfrm>
            <a:off x="4024537" y="3769646"/>
            <a:ext cx="360360" cy="170640"/>
            <a:chOff x="4024537" y="3769646"/>
            <a:chExt cx="36036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DFC6A82-D7C5-33AB-59F0-C28EC4A10925}"/>
                    </a:ext>
                  </a:extLst>
                </p14:cNvPr>
                <p14:cNvContentPartPr/>
                <p14:nvPr/>
              </p14:nvContentPartPr>
              <p14:xfrm>
                <a:off x="4024537" y="3769646"/>
                <a:ext cx="138960" cy="118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DFC6A82-D7C5-33AB-59F0-C28EC4A1092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15537" y="3760646"/>
                  <a:ext cx="156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2A59A73-4726-39C4-8F74-BAB1ED43D887}"/>
                    </a:ext>
                  </a:extLst>
                </p14:cNvPr>
                <p14:cNvContentPartPr/>
                <p14:nvPr/>
              </p14:nvContentPartPr>
              <p14:xfrm>
                <a:off x="4186537" y="3792326"/>
                <a:ext cx="198360" cy="147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2A59A73-4726-39C4-8F74-BAB1ED43D88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77897" y="3783686"/>
                  <a:ext cx="2160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BA79E73-B406-B07F-8629-64751D4EE2B9}"/>
              </a:ext>
            </a:extLst>
          </p:cNvPr>
          <p:cNvGrpSpPr/>
          <p:nvPr/>
        </p:nvGrpSpPr>
        <p:grpSpPr>
          <a:xfrm>
            <a:off x="4647337" y="3087446"/>
            <a:ext cx="2307600" cy="982080"/>
            <a:chOff x="4647337" y="3087446"/>
            <a:chExt cx="2307600" cy="9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E05239C-3419-F6BD-1F9E-60287FDBBBFD}"/>
                    </a:ext>
                  </a:extLst>
                </p14:cNvPr>
                <p14:cNvContentPartPr/>
                <p14:nvPr/>
              </p14:nvContentPartPr>
              <p14:xfrm>
                <a:off x="4669297" y="3229286"/>
                <a:ext cx="145440" cy="192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E05239C-3419-F6BD-1F9E-60287FDBBBF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60297" y="3220286"/>
                  <a:ext cx="163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922A290-EDAD-2230-7525-63AE081ECE76}"/>
                    </a:ext>
                  </a:extLst>
                </p14:cNvPr>
                <p14:cNvContentPartPr/>
                <p14:nvPr/>
              </p14:nvContentPartPr>
              <p14:xfrm>
                <a:off x="4691977" y="3268526"/>
                <a:ext cx="76320" cy="242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922A290-EDAD-2230-7525-63AE081ECE7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682977" y="3259886"/>
                  <a:ext cx="93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325ED4F-4DF1-C13E-BB69-8DA066D1E14C}"/>
                    </a:ext>
                  </a:extLst>
                </p14:cNvPr>
                <p14:cNvContentPartPr/>
                <p14:nvPr/>
              </p14:nvContentPartPr>
              <p14:xfrm>
                <a:off x="4950457" y="3331166"/>
                <a:ext cx="159840" cy="78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325ED4F-4DF1-C13E-BB69-8DA066D1E14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41817" y="3322526"/>
                  <a:ext cx="177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75A937F-B951-C513-DAB9-78630094AA0D}"/>
                    </a:ext>
                  </a:extLst>
                </p14:cNvPr>
                <p14:cNvContentPartPr/>
                <p14:nvPr/>
              </p14:nvContentPartPr>
              <p14:xfrm>
                <a:off x="4962697" y="3253406"/>
                <a:ext cx="491760" cy="181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75A937F-B951-C513-DAB9-78630094AA0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54057" y="3244766"/>
                  <a:ext cx="509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1545208-0A3C-FF3F-D2EB-D85E9E4FD832}"/>
                    </a:ext>
                  </a:extLst>
                </p14:cNvPr>
                <p14:cNvContentPartPr/>
                <p14:nvPr/>
              </p14:nvContentPartPr>
              <p14:xfrm>
                <a:off x="5500177" y="3351326"/>
                <a:ext cx="53640" cy="82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1545208-0A3C-FF3F-D2EB-D85E9E4FD83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91177" y="3342686"/>
                  <a:ext cx="71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E19E453-A65D-27BD-1CDD-8E1B650951FA}"/>
                    </a:ext>
                  </a:extLst>
                </p14:cNvPr>
                <p14:cNvContentPartPr/>
                <p14:nvPr/>
              </p14:nvContentPartPr>
              <p14:xfrm>
                <a:off x="5619337" y="3339806"/>
                <a:ext cx="282600" cy="228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E19E453-A65D-27BD-1CDD-8E1B650951F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10697" y="3330806"/>
                  <a:ext cx="300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CCA7364-4878-9B69-BDD1-B7A8EA90282C}"/>
                    </a:ext>
                  </a:extLst>
                </p14:cNvPr>
                <p14:cNvContentPartPr/>
                <p14:nvPr/>
              </p14:nvContentPartPr>
              <p14:xfrm>
                <a:off x="5960617" y="3191126"/>
                <a:ext cx="118440" cy="239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CCA7364-4878-9B69-BDD1-B7A8EA90282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51977" y="3182126"/>
                  <a:ext cx="136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31153C6-2D4A-DF0D-9913-13E51407719C}"/>
                    </a:ext>
                  </a:extLst>
                </p14:cNvPr>
                <p14:cNvContentPartPr/>
                <p14:nvPr/>
              </p14:nvContentPartPr>
              <p14:xfrm>
                <a:off x="6086617" y="3254846"/>
                <a:ext cx="141840" cy="181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31153C6-2D4A-DF0D-9913-13E51407719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077977" y="3246206"/>
                  <a:ext cx="159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A6E55DD-3C1B-2D5B-9AD8-3F66498ED1B5}"/>
                    </a:ext>
                  </a:extLst>
                </p14:cNvPr>
                <p14:cNvContentPartPr/>
                <p14:nvPr/>
              </p14:nvContentPartPr>
              <p14:xfrm>
                <a:off x="6386497" y="3325766"/>
                <a:ext cx="116640" cy="223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A6E55DD-3C1B-2D5B-9AD8-3F66498ED1B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77857" y="3317126"/>
                  <a:ext cx="134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F549852-A5D2-A4F2-070A-D30C324CCAB8}"/>
                    </a:ext>
                  </a:extLst>
                </p14:cNvPr>
                <p14:cNvContentPartPr/>
                <p14:nvPr/>
              </p14:nvContentPartPr>
              <p14:xfrm>
                <a:off x="6549577" y="3331166"/>
                <a:ext cx="113040" cy="110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F549852-A5D2-A4F2-070A-D30C324CCAB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40577" y="3322526"/>
                  <a:ext cx="130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DDC80FB-B5C6-BFE4-44FC-5C128E6F0BA7}"/>
                    </a:ext>
                  </a:extLst>
                </p14:cNvPr>
                <p14:cNvContentPartPr/>
                <p14:nvPr/>
              </p14:nvContentPartPr>
              <p14:xfrm>
                <a:off x="6698977" y="3347006"/>
                <a:ext cx="115200" cy="86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DDC80FB-B5C6-BFE4-44FC-5C128E6F0BA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89977" y="3338366"/>
                  <a:ext cx="132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633D3A8-E1EC-A6F2-479E-D37A7C410150}"/>
                    </a:ext>
                  </a:extLst>
                </p14:cNvPr>
                <p14:cNvContentPartPr/>
                <p14:nvPr/>
              </p14:nvContentPartPr>
              <p14:xfrm>
                <a:off x="6846937" y="3087446"/>
                <a:ext cx="108000" cy="345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633D3A8-E1EC-A6F2-479E-D37A7C41015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38297" y="3078806"/>
                  <a:ext cx="125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865D9E6-D8C8-28BA-C8EA-8BEE38D17601}"/>
                    </a:ext>
                  </a:extLst>
                </p14:cNvPr>
                <p14:cNvContentPartPr/>
                <p14:nvPr/>
              </p14:nvContentPartPr>
              <p14:xfrm>
                <a:off x="4647337" y="3787646"/>
                <a:ext cx="113040" cy="99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865D9E6-D8C8-28BA-C8EA-8BEE38D1760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638337" y="3778646"/>
                  <a:ext cx="130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235DFDF-9891-B959-B286-52F7904A7BEF}"/>
                    </a:ext>
                  </a:extLst>
                </p14:cNvPr>
                <p14:cNvContentPartPr/>
                <p14:nvPr/>
              </p14:nvContentPartPr>
              <p14:xfrm>
                <a:off x="4771537" y="3777566"/>
                <a:ext cx="113040" cy="86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235DFDF-9891-B959-B286-52F7904A7BE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762897" y="3768566"/>
                  <a:ext cx="13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184DB41-C41F-DC34-BF8F-F769EE81DC6A}"/>
                    </a:ext>
                  </a:extLst>
                </p14:cNvPr>
                <p14:cNvContentPartPr/>
                <p14:nvPr/>
              </p14:nvContentPartPr>
              <p14:xfrm>
                <a:off x="4921657" y="3775046"/>
                <a:ext cx="81000" cy="224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184DB41-C41F-DC34-BF8F-F769EE81DC6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13017" y="3766406"/>
                  <a:ext cx="98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873B3CE-DFDD-56B5-12A8-849A939550FE}"/>
                    </a:ext>
                  </a:extLst>
                </p14:cNvPr>
                <p14:cNvContentPartPr/>
                <p14:nvPr/>
              </p14:nvContentPartPr>
              <p14:xfrm>
                <a:off x="5061337" y="3761726"/>
                <a:ext cx="104760" cy="219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873B3CE-DFDD-56B5-12A8-849A939550F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52697" y="3752726"/>
                  <a:ext cx="122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A09B24D-2169-E35A-AF8E-5B7D2AB8D848}"/>
                    </a:ext>
                  </a:extLst>
                </p14:cNvPr>
                <p14:cNvContentPartPr/>
                <p14:nvPr/>
              </p14:nvContentPartPr>
              <p14:xfrm>
                <a:off x="5205697" y="3632126"/>
                <a:ext cx="149760" cy="235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A09B24D-2169-E35A-AF8E-5B7D2AB8D84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96697" y="3623486"/>
                  <a:ext cx="167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8BDFDF5-ADED-F92B-A2B1-C174BC564BFB}"/>
                    </a:ext>
                  </a:extLst>
                </p14:cNvPr>
                <p14:cNvContentPartPr/>
                <p14:nvPr/>
              </p14:nvContentPartPr>
              <p14:xfrm>
                <a:off x="5451217" y="3756686"/>
                <a:ext cx="499320" cy="124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8BDFDF5-ADED-F92B-A2B1-C174BC564BF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42217" y="3748046"/>
                  <a:ext cx="516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9CA88F1-B320-746A-2C99-17DDE6549F72}"/>
                    </a:ext>
                  </a:extLst>
                </p14:cNvPr>
                <p14:cNvContentPartPr/>
                <p14:nvPr/>
              </p14:nvContentPartPr>
              <p14:xfrm>
                <a:off x="5936497" y="3626366"/>
                <a:ext cx="126720" cy="183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9CA88F1-B320-746A-2C99-17DDE6549F7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27497" y="3617726"/>
                  <a:ext cx="144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1E7D737-D5D0-AFAD-5802-31167185FA55}"/>
                    </a:ext>
                  </a:extLst>
                </p14:cNvPr>
                <p14:cNvContentPartPr/>
                <p14:nvPr/>
              </p14:nvContentPartPr>
              <p14:xfrm>
                <a:off x="6124777" y="3736166"/>
                <a:ext cx="365400" cy="333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1E7D737-D5D0-AFAD-5802-31167185FA5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116137" y="3727526"/>
                  <a:ext cx="383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C8B85CB-5D38-8911-8CA3-E371A4C20F9B}"/>
                    </a:ext>
                  </a:extLst>
                </p14:cNvPr>
                <p14:cNvContentPartPr/>
                <p14:nvPr/>
              </p14:nvContentPartPr>
              <p14:xfrm>
                <a:off x="6670177" y="3685406"/>
                <a:ext cx="64440" cy="246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C8B85CB-5D38-8911-8CA3-E371A4C20F9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61537" y="3676766"/>
                  <a:ext cx="820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FA1A955-FDDB-6B2D-F696-1A353AC24B9E}"/>
              </a:ext>
            </a:extLst>
          </p:cNvPr>
          <p:cNvGrpSpPr/>
          <p:nvPr/>
        </p:nvGrpSpPr>
        <p:grpSpPr>
          <a:xfrm>
            <a:off x="357937" y="4346006"/>
            <a:ext cx="907920" cy="276120"/>
            <a:chOff x="357937" y="4346006"/>
            <a:chExt cx="9079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4A1946D-2E65-556E-1302-3FF5FC9F0498}"/>
                    </a:ext>
                  </a:extLst>
                </p14:cNvPr>
                <p14:cNvContentPartPr/>
                <p14:nvPr/>
              </p14:nvContentPartPr>
              <p14:xfrm>
                <a:off x="357937" y="4393886"/>
                <a:ext cx="231840" cy="228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4A1946D-2E65-556E-1302-3FF5FC9F049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9297" y="4385246"/>
                  <a:ext cx="249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7AB3C22-2B88-C708-AEF2-9029CB17C45C}"/>
                    </a:ext>
                  </a:extLst>
                </p14:cNvPr>
                <p14:cNvContentPartPr/>
                <p14:nvPr/>
              </p14:nvContentPartPr>
              <p14:xfrm>
                <a:off x="672577" y="4346006"/>
                <a:ext cx="231480" cy="242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7AB3C22-2B88-C708-AEF2-9029CB17C45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3937" y="4337006"/>
                  <a:ext cx="249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BA58636-0006-E4E5-FE7B-34117C872EB9}"/>
                    </a:ext>
                  </a:extLst>
                </p14:cNvPr>
                <p14:cNvContentPartPr/>
                <p14:nvPr/>
              </p14:nvContentPartPr>
              <p14:xfrm>
                <a:off x="758257" y="4461566"/>
                <a:ext cx="124560" cy="20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BA58636-0006-E4E5-FE7B-34117C872EB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49257" y="4452566"/>
                  <a:ext cx="142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96148C4-64EA-D64A-B33B-040CE6108B48}"/>
                    </a:ext>
                  </a:extLst>
                </p14:cNvPr>
                <p14:cNvContentPartPr/>
                <p14:nvPr/>
              </p14:nvContentPartPr>
              <p14:xfrm>
                <a:off x="962377" y="4387406"/>
                <a:ext cx="105480" cy="197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96148C4-64EA-D64A-B33B-040CE6108B4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3377" y="4378766"/>
                  <a:ext cx="123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2F46CED-2FF4-3DC4-6D30-3A6CA0D5E6B3}"/>
                    </a:ext>
                  </a:extLst>
                </p14:cNvPr>
                <p14:cNvContentPartPr/>
                <p14:nvPr/>
              </p14:nvContentPartPr>
              <p14:xfrm>
                <a:off x="1088737" y="4346006"/>
                <a:ext cx="177120" cy="196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2F46CED-2FF4-3DC4-6D30-3A6CA0D5E6B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80097" y="4337006"/>
                  <a:ext cx="1947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44927E3-5B00-BE92-2B3E-9A36B2FBFE7F}"/>
              </a:ext>
            </a:extLst>
          </p:cNvPr>
          <p:cNvGrpSpPr/>
          <p:nvPr/>
        </p:nvGrpSpPr>
        <p:grpSpPr>
          <a:xfrm>
            <a:off x="1446577" y="4210646"/>
            <a:ext cx="2138040" cy="340200"/>
            <a:chOff x="1446577" y="4210646"/>
            <a:chExt cx="21380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E1B585A-FAD8-12DD-0923-16504CFBC263}"/>
                    </a:ext>
                  </a:extLst>
                </p14:cNvPr>
                <p14:cNvContentPartPr/>
                <p14:nvPr/>
              </p14:nvContentPartPr>
              <p14:xfrm>
                <a:off x="1446577" y="4419806"/>
                <a:ext cx="195120" cy="8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E1B585A-FAD8-12DD-0923-16504CFBC26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437937" y="4411166"/>
                  <a:ext cx="212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B5ED569-92D0-A261-8696-40E91BDFA68C}"/>
                    </a:ext>
                  </a:extLst>
                </p14:cNvPr>
                <p14:cNvContentPartPr/>
                <p14:nvPr/>
              </p14:nvContentPartPr>
              <p14:xfrm>
                <a:off x="1536937" y="4318646"/>
                <a:ext cx="91440" cy="193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B5ED569-92D0-A261-8696-40E91BDFA68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527937" y="4309646"/>
                  <a:ext cx="109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D05B356-A211-AA0B-FF23-E74033CF2507}"/>
                    </a:ext>
                  </a:extLst>
                </p14:cNvPr>
                <p14:cNvContentPartPr/>
                <p14:nvPr/>
              </p14:nvContentPartPr>
              <p14:xfrm>
                <a:off x="1788217" y="4333766"/>
                <a:ext cx="195480" cy="217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D05B356-A211-AA0B-FF23-E74033CF25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79577" y="4324766"/>
                  <a:ext cx="213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E95AEAD-5A60-8058-78F2-F66EECC2739E}"/>
                    </a:ext>
                  </a:extLst>
                </p14:cNvPr>
                <p14:cNvContentPartPr/>
                <p14:nvPr/>
              </p14:nvContentPartPr>
              <p14:xfrm>
                <a:off x="2063257" y="4328726"/>
                <a:ext cx="144000" cy="190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E95AEAD-5A60-8058-78F2-F66EECC2739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54257" y="4319726"/>
                  <a:ext cx="16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92C75B8-B6EF-CF49-EEB7-1E872D40345C}"/>
                    </a:ext>
                  </a:extLst>
                </p14:cNvPr>
                <p14:cNvContentPartPr/>
                <p14:nvPr/>
              </p14:nvContentPartPr>
              <p14:xfrm>
                <a:off x="2078377" y="4418366"/>
                <a:ext cx="169920" cy="23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92C75B8-B6EF-CF49-EEB7-1E872D4034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069377" y="4409726"/>
                  <a:ext cx="187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05053F6-B043-4FD5-D99D-0D142C38B9B6}"/>
                    </a:ext>
                  </a:extLst>
                </p14:cNvPr>
                <p14:cNvContentPartPr/>
                <p14:nvPr/>
              </p14:nvContentPartPr>
              <p14:xfrm>
                <a:off x="2360617" y="4341326"/>
                <a:ext cx="121680" cy="196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05053F6-B043-4FD5-D99D-0D142C38B9B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51977" y="4332326"/>
                  <a:ext cx="139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7B3A845-8A77-6AAE-A4EC-A50A2803475D}"/>
                    </a:ext>
                  </a:extLst>
                </p14:cNvPr>
                <p14:cNvContentPartPr/>
                <p14:nvPr/>
              </p14:nvContentPartPr>
              <p14:xfrm>
                <a:off x="2517937" y="4318646"/>
                <a:ext cx="147960" cy="221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7B3A845-8A77-6AAE-A4EC-A50A2803475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509297" y="4309646"/>
                  <a:ext cx="165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32E3ED3-98D2-B500-8981-6ACCBCA55C8B}"/>
                    </a:ext>
                  </a:extLst>
                </p14:cNvPr>
                <p14:cNvContentPartPr/>
                <p14:nvPr/>
              </p14:nvContentPartPr>
              <p14:xfrm>
                <a:off x="2531617" y="4364366"/>
                <a:ext cx="348120" cy="152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32E3ED3-98D2-B500-8981-6ACCBCA55C8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22977" y="4355726"/>
                  <a:ext cx="36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799096C-4ED9-6867-967D-80F6A0B169FF}"/>
                    </a:ext>
                  </a:extLst>
                </p14:cNvPr>
                <p14:cNvContentPartPr/>
                <p14:nvPr/>
              </p14:nvContentPartPr>
              <p14:xfrm>
                <a:off x="2813497" y="4306406"/>
                <a:ext cx="371880" cy="167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799096C-4ED9-6867-967D-80F6A0B169F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04497" y="4297406"/>
                  <a:ext cx="389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D72A143-7EBD-C817-0CAF-20F27FCE6BCF}"/>
                    </a:ext>
                  </a:extLst>
                </p14:cNvPr>
                <p14:cNvContentPartPr/>
                <p14:nvPr/>
              </p14:nvContentPartPr>
              <p14:xfrm>
                <a:off x="3219937" y="4257446"/>
                <a:ext cx="299880" cy="207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D72A143-7EBD-C817-0CAF-20F27FCE6BC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10937" y="4248806"/>
                  <a:ext cx="317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9E23A69-BD49-209D-5A5F-1102F9EB2FF7}"/>
                    </a:ext>
                  </a:extLst>
                </p14:cNvPr>
                <p14:cNvContentPartPr/>
                <p14:nvPr/>
              </p14:nvContentPartPr>
              <p14:xfrm>
                <a:off x="3541057" y="4210646"/>
                <a:ext cx="43560" cy="59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9E23A69-BD49-209D-5A5F-1102F9EB2FF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32417" y="4202006"/>
                  <a:ext cx="6120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4D79C125-42D1-402F-7B18-9E5D2B9CE5B9}"/>
                  </a:ext>
                </a:extLst>
              </p14:cNvPr>
              <p14:cNvContentPartPr/>
              <p14:nvPr/>
            </p14:nvContentPartPr>
            <p14:xfrm>
              <a:off x="3849937" y="4238726"/>
              <a:ext cx="78480" cy="32868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4D79C125-42D1-402F-7B18-9E5D2B9CE5B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840937" y="4230086"/>
                <a:ext cx="96120" cy="3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4DD8EBFE-C1E9-FCC9-2C0A-483B9AE52184}"/>
              </a:ext>
            </a:extLst>
          </p:cNvPr>
          <p:cNvGrpSpPr/>
          <p:nvPr/>
        </p:nvGrpSpPr>
        <p:grpSpPr>
          <a:xfrm>
            <a:off x="4101217" y="4295606"/>
            <a:ext cx="147600" cy="301680"/>
            <a:chOff x="4101217" y="4295606"/>
            <a:chExt cx="14760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68EAE41-EF9E-08F8-6340-6FEF3DD93D3C}"/>
                    </a:ext>
                  </a:extLst>
                </p14:cNvPr>
                <p14:cNvContentPartPr/>
                <p14:nvPr/>
              </p14:nvContentPartPr>
              <p14:xfrm>
                <a:off x="4101217" y="4295606"/>
                <a:ext cx="147600" cy="195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68EAE41-EF9E-08F8-6340-6FEF3DD93D3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92217" y="4286606"/>
                  <a:ext cx="165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D7BD51E-3BCE-ADC6-89E0-7529B44DA031}"/>
                    </a:ext>
                  </a:extLst>
                </p14:cNvPr>
                <p14:cNvContentPartPr/>
                <p14:nvPr/>
              </p14:nvContentPartPr>
              <p14:xfrm>
                <a:off x="4132177" y="4332326"/>
                <a:ext cx="115200" cy="264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D7BD51E-3BCE-ADC6-89E0-7529B44DA03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23177" y="4323326"/>
                  <a:ext cx="13284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218C75E-AC62-5785-3BF9-8D83CFA7EF72}"/>
              </a:ext>
            </a:extLst>
          </p:cNvPr>
          <p:cNvGrpSpPr/>
          <p:nvPr/>
        </p:nvGrpSpPr>
        <p:grpSpPr>
          <a:xfrm>
            <a:off x="4443217" y="4401086"/>
            <a:ext cx="597600" cy="195840"/>
            <a:chOff x="4443217" y="4401086"/>
            <a:chExt cx="59760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F971817-8F02-EF45-A646-55931666F7F8}"/>
                    </a:ext>
                  </a:extLst>
                </p14:cNvPr>
                <p14:cNvContentPartPr/>
                <p14:nvPr/>
              </p14:nvContentPartPr>
              <p14:xfrm>
                <a:off x="4443217" y="4401086"/>
                <a:ext cx="106920" cy="177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F971817-8F02-EF45-A646-55931666F7F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34577" y="4392446"/>
                  <a:ext cx="124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AF15F0A-5DC7-F98B-9515-785913A1BDA8}"/>
                    </a:ext>
                  </a:extLst>
                </p14:cNvPr>
                <p14:cNvContentPartPr/>
                <p14:nvPr/>
              </p14:nvContentPartPr>
              <p14:xfrm>
                <a:off x="4573177" y="4409726"/>
                <a:ext cx="177840" cy="187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AF15F0A-5DC7-F98B-9515-785913A1BDA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64537" y="4401086"/>
                  <a:ext cx="195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6C39B16-1C05-90C2-E73C-FB9A21C88DA5}"/>
                    </a:ext>
                  </a:extLst>
                </p14:cNvPr>
                <p14:cNvContentPartPr/>
                <p14:nvPr/>
              </p14:nvContentPartPr>
              <p14:xfrm>
                <a:off x="4910857" y="4470206"/>
                <a:ext cx="129960" cy="122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6C39B16-1C05-90C2-E73C-FB9A21C88DA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901857" y="4461566"/>
                  <a:ext cx="1476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28697CC-B412-76FD-593B-77FA6EB83268}"/>
              </a:ext>
            </a:extLst>
          </p:cNvPr>
          <p:cNvGrpSpPr/>
          <p:nvPr/>
        </p:nvGrpSpPr>
        <p:grpSpPr>
          <a:xfrm>
            <a:off x="5222617" y="4278326"/>
            <a:ext cx="930600" cy="410040"/>
            <a:chOff x="5222617" y="4278326"/>
            <a:chExt cx="93060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4DAA77E-7159-E29E-CE5F-1C9E0676CD41}"/>
                    </a:ext>
                  </a:extLst>
                </p14:cNvPr>
                <p14:cNvContentPartPr/>
                <p14:nvPr/>
              </p14:nvContentPartPr>
              <p14:xfrm>
                <a:off x="5222617" y="4427006"/>
                <a:ext cx="83520" cy="150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4DAA77E-7159-E29E-CE5F-1C9E0676CD4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213977" y="4418366"/>
                  <a:ext cx="101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9786A9B-DE91-313A-CA3F-183CC95CB168}"/>
                    </a:ext>
                  </a:extLst>
                </p14:cNvPr>
                <p14:cNvContentPartPr/>
                <p14:nvPr/>
              </p14:nvContentPartPr>
              <p14:xfrm>
                <a:off x="5267617" y="4359326"/>
                <a:ext cx="136800" cy="211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9786A9B-DE91-313A-CA3F-183CC95CB16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258617" y="4350686"/>
                  <a:ext cx="154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E85EDCC-C7AC-3D8D-97F1-A3DA74B2BE21}"/>
                    </a:ext>
                  </a:extLst>
                </p14:cNvPr>
                <p14:cNvContentPartPr/>
                <p14:nvPr/>
              </p14:nvContentPartPr>
              <p14:xfrm>
                <a:off x="5427097" y="4421966"/>
                <a:ext cx="214560" cy="125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E85EDCC-C7AC-3D8D-97F1-A3DA74B2BE2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18097" y="4413326"/>
                  <a:ext cx="232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32840A7-F089-A8FC-6A02-2E47C0996E41}"/>
                    </a:ext>
                  </a:extLst>
                </p14:cNvPr>
                <p14:cNvContentPartPr/>
                <p14:nvPr/>
              </p14:nvContentPartPr>
              <p14:xfrm>
                <a:off x="5635537" y="4359326"/>
                <a:ext cx="89640" cy="162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32840A7-F089-A8FC-6A02-2E47C0996E4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26537" y="4350686"/>
                  <a:ext cx="107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2452697-AA1C-B541-BAC4-8B2583A52098}"/>
                    </a:ext>
                  </a:extLst>
                </p14:cNvPr>
                <p14:cNvContentPartPr/>
                <p14:nvPr/>
              </p14:nvContentPartPr>
              <p14:xfrm>
                <a:off x="5732017" y="4413326"/>
                <a:ext cx="109800" cy="275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2452697-AA1C-B541-BAC4-8B2583A5209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723377" y="4404686"/>
                  <a:ext cx="127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F6CD8CF-F0D7-9362-EE18-79DF38E8B087}"/>
                    </a:ext>
                  </a:extLst>
                </p14:cNvPr>
                <p14:cNvContentPartPr/>
                <p14:nvPr/>
              </p14:nvContentPartPr>
              <p14:xfrm>
                <a:off x="5878537" y="4320806"/>
                <a:ext cx="266760" cy="196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F6CD8CF-F0D7-9362-EE18-79DF38E8B08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869897" y="4311806"/>
                  <a:ext cx="284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6E0FC8C-005E-2174-24B2-661C49351AF4}"/>
                    </a:ext>
                  </a:extLst>
                </p14:cNvPr>
                <p14:cNvContentPartPr/>
                <p14:nvPr/>
              </p14:nvContentPartPr>
              <p14:xfrm>
                <a:off x="6101737" y="4278326"/>
                <a:ext cx="51480" cy="223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6E0FC8C-005E-2174-24B2-661C49351AF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093097" y="4269326"/>
                  <a:ext cx="6912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E2341FF-9CC8-273B-2FCA-7BBC5E220EAC}"/>
              </a:ext>
            </a:extLst>
          </p:cNvPr>
          <p:cNvGrpSpPr/>
          <p:nvPr/>
        </p:nvGrpSpPr>
        <p:grpSpPr>
          <a:xfrm>
            <a:off x="6414937" y="4157726"/>
            <a:ext cx="662400" cy="480240"/>
            <a:chOff x="6414937" y="4157726"/>
            <a:chExt cx="6624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7A12658-D2C0-151C-C8D8-F070DB1FE4C2}"/>
                    </a:ext>
                  </a:extLst>
                </p14:cNvPr>
                <p14:cNvContentPartPr/>
                <p14:nvPr/>
              </p14:nvContentPartPr>
              <p14:xfrm>
                <a:off x="6414937" y="4247366"/>
                <a:ext cx="128880" cy="235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7A12658-D2C0-151C-C8D8-F070DB1FE4C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06297" y="4238726"/>
                  <a:ext cx="146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3FA96CB-21C1-159D-8478-29E8FA2AA41B}"/>
                    </a:ext>
                  </a:extLst>
                </p14:cNvPr>
                <p14:cNvContentPartPr/>
                <p14:nvPr/>
              </p14:nvContentPartPr>
              <p14:xfrm>
                <a:off x="6541657" y="4328726"/>
                <a:ext cx="402840" cy="144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3FA96CB-21C1-159D-8478-29E8FA2AA41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32657" y="4319726"/>
                  <a:ext cx="42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800FE48-87CB-4ECD-5BFF-2345AC72835C}"/>
                    </a:ext>
                  </a:extLst>
                </p14:cNvPr>
                <p14:cNvContentPartPr/>
                <p14:nvPr/>
              </p14:nvContentPartPr>
              <p14:xfrm>
                <a:off x="6986977" y="4157726"/>
                <a:ext cx="90360" cy="480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800FE48-87CB-4ECD-5BFF-2345AC72835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978337" y="4148726"/>
                  <a:ext cx="108000" cy="49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CCC6D4-3870-DD2B-113C-2AA962860B0E}"/>
                  </a:ext>
                </a:extLst>
              </p14:cNvPr>
              <p14:cNvContentPartPr/>
              <p14:nvPr/>
            </p14:nvContentPartPr>
            <p14:xfrm>
              <a:off x="326403" y="5014511"/>
              <a:ext cx="324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CCC6D4-3870-DD2B-113C-2AA962860B0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17763" y="5005511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94DDCC5-C1BE-EB37-3B28-AF948CF09B2D}"/>
                  </a:ext>
                </a:extLst>
              </p14:cNvPr>
              <p14:cNvContentPartPr/>
              <p14:nvPr/>
            </p14:nvContentPartPr>
            <p14:xfrm>
              <a:off x="292923" y="5131871"/>
              <a:ext cx="88560" cy="2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94DDCC5-C1BE-EB37-3B28-AF948CF09B2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83923" y="5123231"/>
                <a:ext cx="1062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691BAB39-9577-5E70-2C33-A0D39034BA9B}"/>
              </a:ext>
            </a:extLst>
          </p:cNvPr>
          <p:cNvGrpSpPr/>
          <p:nvPr/>
        </p:nvGrpSpPr>
        <p:grpSpPr>
          <a:xfrm>
            <a:off x="735723" y="4922351"/>
            <a:ext cx="636120" cy="202680"/>
            <a:chOff x="735723" y="4922351"/>
            <a:chExt cx="63612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2E2A5C-4340-4A38-76EF-2EF268C2BCAF}"/>
                    </a:ext>
                  </a:extLst>
                </p14:cNvPr>
                <p14:cNvContentPartPr/>
                <p14:nvPr/>
              </p14:nvContentPartPr>
              <p14:xfrm>
                <a:off x="735723" y="4954751"/>
                <a:ext cx="119880" cy="163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2E2A5C-4340-4A38-76EF-2EF268C2BCA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26723" y="4945751"/>
                  <a:ext cx="137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0938FB-24DD-0A31-E2BB-43FB5654F30F}"/>
                    </a:ext>
                  </a:extLst>
                </p14:cNvPr>
                <p14:cNvContentPartPr/>
                <p14:nvPr/>
              </p14:nvContentPartPr>
              <p14:xfrm>
                <a:off x="885843" y="4984991"/>
                <a:ext cx="99720" cy="140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0938FB-24DD-0A31-E2BB-43FB5654F30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7203" y="4975991"/>
                  <a:ext cx="11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E412A4-E143-8EED-EFB4-A624992D7EC2}"/>
                    </a:ext>
                  </a:extLst>
                </p14:cNvPr>
                <p14:cNvContentPartPr/>
                <p14:nvPr/>
              </p14:nvContentPartPr>
              <p14:xfrm>
                <a:off x="895563" y="5069231"/>
                <a:ext cx="67680" cy="17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E412A4-E143-8EED-EFB4-A624992D7EC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6563" y="5060591"/>
                  <a:ext cx="85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C92B6A-06C9-441B-0E3E-2BEB3FF418AD}"/>
                    </a:ext>
                  </a:extLst>
                </p14:cNvPr>
                <p14:cNvContentPartPr/>
                <p14:nvPr/>
              </p14:nvContentPartPr>
              <p14:xfrm>
                <a:off x="1017963" y="4972391"/>
                <a:ext cx="125280" cy="140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C92B6A-06C9-441B-0E3E-2BEB3FF418A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9323" y="4963391"/>
                  <a:ext cx="142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1BBEF7-183E-45B4-37B8-BFFCB2C6CB0B}"/>
                    </a:ext>
                  </a:extLst>
                </p14:cNvPr>
                <p14:cNvContentPartPr/>
                <p14:nvPr/>
              </p14:nvContentPartPr>
              <p14:xfrm>
                <a:off x="1180323" y="4922351"/>
                <a:ext cx="144720" cy="183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1BBEF7-183E-45B4-37B8-BFFCB2C6CB0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71323" y="4913711"/>
                  <a:ext cx="162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26201E-E27B-8399-42EC-5E7E1A319B04}"/>
                    </a:ext>
                  </a:extLst>
                </p14:cNvPr>
                <p14:cNvContentPartPr/>
                <p14:nvPr/>
              </p14:nvContentPartPr>
              <p14:xfrm>
                <a:off x="1271043" y="5028551"/>
                <a:ext cx="100800" cy="65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26201E-E27B-8399-42EC-5E7E1A319B0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62403" y="5019551"/>
                  <a:ext cx="11844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40DE7C6-3992-FD74-DBD6-144A08611E62}"/>
              </a:ext>
            </a:extLst>
          </p:cNvPr>
          <p:cNvGrpSpPr/>
          <p:nvPr/>
        </p:nvGrpSpPr>
        <p:grpSpPr>
          <a:xfrm>
            <a:off x="1574883" y="4995431"/>
            <a:ext cx="115560" cy="63000"/>
            <a:chOff x="1574883" y="4995431"/>
            <a:chExt cx="115560" cy="6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7980F02-46CF-DB63-66A9-4D767DDA38EA}"/>
                    </a:ext>
                  </a:extLst>
                </p14:cNvPr>
                <p14:cNvContentPartPr/>
                <p14:nvPr/>
              </p14:nvContentPartPr>
              <p14:xfrm>
                <a:off x="1574883" y="4995431"/>
                <a:ext cx="92520" cy="11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7980F02-46CF-DB63-66A9-4D767DDA38E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65883" y="4986791"/>
                  <a:ext cx="11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932B2B-CF1B-C288-B89C-36DC71C69574}"/>
                    </a:ext>
                  </a:extLst>
                </p14:cNvPr>
                <p14:cNvContentPartPr/>
                <p14:nvPr/>
              </p14:nvContentPartPr>
              <p14:xfrm>
                <a:off x="1584243" y="5050871"/>
                <a:ext cx="106200" cy="7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932B2B-CF1B-C288-B89C-36DC71C6957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575243" y="5042231"/>
                  <a:ext cx="1238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76BD0D-53A0-2CF6-3BC5-C9C5C8666A30}"/>
              </a:ext>
            </a:extLst>
          </p:cNvPr>
          <p:cNvGrpSpPr/>
          <p:nvPr/>
        </p:nvGrpSpPr>
        <p:grpSpPr>
          <a:xfrm>
            <a:off x="1827603" y="4910471"/>
            <a:ext cx="637920" cy="200520"/>
            <a:chOff x="1827603" y="4910471"/>
            <a:chExt cx="63792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E22B1E-4ED6-541B-7E9D-1133A6650D71}"/>
                    </a:ext>
                  </a:extLst>
                </p14:cNvPr>
                <p14:cNvContentPartPr/>
                <p14:nvPr/>
              </p14:nvContentPartPr>
              <p14:xfrm>
                <a:off x="1827603" y="4911551"/>
                <a:ext cx="131400" cy="183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E22B1E-4ED6-541B-7E9D-1133A6650D7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818963" y="4902551"/>
                  <a:ext cx="149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A658248-63D0-9045-FC07-C6A2581C44A2}"/>
                    </a:ext>
                  </a:extLst>
                </p14:cNvPr>
                <p14:cNvContentPartPr/>
                <p14:nvPr/>
              </p14:nvContentPartPr>
              <p14:xfrm>
                <a:off x="2043963" y="4960511"/>
                <a:ext cx="111600" cy="150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A658248-63D0-9045-FC07-C6A2581C44A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034963" y="4951511"/>
                  <a:ext cx="129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131933-B502-DFA1-7C45-7C6147BDDB3F}"/>
                    </a:ext>
                  </a:extLst>
                </p14:cNvPr>
                <p14:cNvContentPartPr/>
                <p14:nvPr/>
              </p14:nvContentPartPr>
              <p14:xfrm>
                <a:off x="2033883" y="5018471"/>
                <a:ext cx="127800" cy="25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131933-B502-DFA1-7C45-7C6147BDDB3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24883" y="5009831"/>
                  <a:ext cx="145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29891D-2902-91A6-1E6B-6594F3560689}"/>
                    </a:ext>
                  </a:extLst>
                </p14:cNvPr>
                <p14:cNvContentPartPr/>
                <p14:nvPr/>
              </p14:nvContentPartPr>
              <p14:xfrm>
                <a:off x="2214603" y="4930631"/>
                <a:ext cx="82800" cy="168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29891D-2902-91A6-1E6B-6594F356068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05603" y="4921991"/>
                  <a:ext cx="100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020C4EC-45E6-5F2A-A6C8-821063EE03B0}"/>
                    </a:ext>
                  </a:extLst>
                </p14:cNvPr>
                <p14:cNvContentPartPr/>
                <p14:nvPr/>
              </p14:nvContentPartPr>
              <p14:xfrm>
                <a:off x="2321523" y="4910471"/>
                <a:ext cx="144000" cy="169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020C4EC-45E6-5F2A-A6C8-821063EE03B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312883" y="4901471"/>
                  <a:ext cx="1616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DB94A5-87BB-8BC8-EE34-39082088D0F9}"/>
              </a:ext>
            </a:extLst>
          </p:cNvPr>
          <p:cNvGrpSpPr/>
          <p:nvPr/>
        </p:nvGrpSpPr>
        <p:grpSpPr>
          <a:xfrm>
            <a:off x="231363" y="5319791"/>
            <a:ext cx="306720" cy="327960"/>
            <a:chOff x="231363" y="5319791"/>
            <a:chExt cx="30672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8CF53E-FD36-DCC3-3D33-A39572BBDB0B}"/>
                    </a:ext>
                  </a:extLst>
                </p14:cNvPr>
                <p14:cNvContentPartPr/>
                <p14:nvPr/>
              </p14:nvContentPartPr>
              <p14:xfrm>
                <a:off x="231363" y="5319791"/>
                <a:ext cx="67680" cy="291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8CF53E-FD36-DCC3-3D33-A39572BBDB0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22363" y="5311151"/>
                  <a:ext cx="85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CC6925-F35D-6608-D977-D986A95F05B2}"/>
                    </a:ext>
                  </a:extLst>
                </p14:cNvPr>
                <p14:cNvContentPartPr/>
                <p14:nvPr/>
              </p14:nvContentPartPr>
              <p14:xfrm>
                <a:off x="326403" y="5499071"/>
                <a:ext cx="100800" cy="148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CC6925-F35D-6608-D977-D986A95F05B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17763" y="5490071"/>
                  <a:ext cx="118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C6D837-E60C-5BDB-F16F-B784DB6497B7}"/>
                    </a:ext>
                  </a:extLst>
                </p14:cNvPr>
                <p14:cNvContentPartPr/>
                <p14:nvPr/>
              </p14:nvContentPartPr>
              <p14:xfrm>
                <a:off x="441603" y="5360831"/>
                <a:ext cx="96480" cy="177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C6D837-E60C-5BDB-F16F-B784DB6497B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32603" y="5352191"/>
                  <a:ext cx="1141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571AC47-F96B-18D4-2BC4-8B4A4EA99D7C}"/>
              </a:ext>
            </a:extLst>
          </p:cNvPr>
          <p:cNvGrpSpPr/>
          <p:nvPr/>
        </p:nvGrpSpPr>
        <p:grpSpPr>
          <a:xfrm>
            <a:off x="792963" y="5288471"/>
            <a:ext cx="1209240" cy="337680"/>
            <a:chOff x="792963" y="5288471"/>
            <a:chExt cx="120924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81347F-E1EF-B149-DF63-25669F838D6E}"/>
                    </a:ext>
                  </a:extLst>
                </p14:cNvPr>
                <p14:cNvContentPartPr/>
                <p14:nvPr/>
              </p14:nvContentPartPr>
              <p14:xfrm>
                <a:off x="792963" y="5352911"/>
                <a:ext cx="136440" cy="199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81347F-E1EF-B149-DF63-25669F838D6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3963" y="5343911"/>
                  <a:ext cx="154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70C438-B90B-DFA8-DE15-199FBA1E10A3}"/>
                    </a:ext>
                  </a:extLst>
                </p14:cNvPr>
                <p14:cNvContentPartPr/>
                <p14:nvPr/>
              </p14:nvContentPartPr>
              <p14:xfrm>
                <a:off x="979443" y="5436071"/>
                <a:ext cx="96120" cy="139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70C438-B90B-DFA8-DE15-199FBA1E10A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70803" y="5427431"/>
                  <a:ext cx="11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B6B206E-19C8-5C31-075E-9B47496E5AC4}"/>
                    </a:ext>
                  </a:extLst>
                </p14:cNvPr>
                <p14:cNvContentPartPr/>
                <p14:nvPr/>
              </p14:nvContentPartPr>
              <p14:xfrm>
                <a:off x="989883" y="5522831"/>
                <a:ext cx="78480" cy="25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B6B206E-19C8-5C31-075E-9B47496E5AC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81243" y="5514191"/>
                  <a:ext cx="96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126B32-EB7B-B8ED-488B-499E5D30B41B}"/>
                    </a:ext>
                  </a:extLst>
                </p14:cNvPr>
                <p14:cNvContentPartPr/>
                <p14:nvPr/>
              </p14:nvContentPartPr>
              <p14:xfrm>
                <a:off x="1128843" y="5402591"/>
                <a:ext cx="107640" cy="153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126B32-EB7B-B8ED-488B-499E5D30B41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19843" y="5393591"/>
                  <a:ext cx="12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9BB3D1F-54AC-73CB-9C02-07BE933579A0}"/>
                    </a:ext>
                  </a:extLst>
                </p14:cNvPr>
                <p14:cNvContentPartPr/>
                <p14:nvPr/>
              </p14:nvContentPartPr>
              <p14:xfrm>
                <a:off x="1266003" y="5357231"/>
                <a:ext cx="158400" cy="176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9BB3D1F-54AC-73CB-9C02-07BE933579A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257003" y="5348231"/>
                  <a:ext cx="176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5D7C5F5-A157-9A79-BD65-FA8FD44439A9}"/>
                    </a:ext>
                  </a:extLst>
                </p14:cNvPr>
                <p14:cNvContentPartPr/>
                <p14:nvPr/>
              </p14:nvContentPartPr>
              <p14:xfrm>
                <a:off x="1323603" y="5460191"/>
                <a:ext cx="158760" cy="885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5D7C5F5-A157-9A79-BD65-FA8FD44439A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14963" y="5451551"/>
                  <a:ext cx="176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82D5E8B-3EA7-8070-84BE-229C52A1382D}"/>
                    </a:ext>
                  </a:extLst>
                </p14:cNvPr>
                <p14:cNvContentPartPr/>
                <p14:nvPr/>
              </p14:nvContentPartPr>
              <p14:xfrm>
                <a:off x="1601883" y="5412311"/>
                <a:ext cx="95040" cy="90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82D5E8B-3EA7-8070-84BE-229C52A1382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93243" y="5403671"/>
                  <a:ext cx="112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BA04F6-77A9-E759-6F0A-9B37EA9EB1D7}"/>
                    </a:ext>
                  </a:extLst>
                </p14:cNvPr>
                <p14:cNvContentPartPr/>
                <p14:nvPr/>
              </p14:nvContentPartPr>
              <p14:xfrm>
                <a:off x="1830483" y="5358311"/>
                <a:ext cx="113040" cy="267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BA04F6-77A9-E759-6F0A-9B37EA9EB1D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821843" y="5349671"/>
                  <a:ext cx="130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F3C6B3-E511-9338-1375-707C57DA6836}"/>
                    </a:ext>
                  </a:extLst>
                </p14:cNvPr>
                <p14:cNvContentPartPr/>
                <p14:nvPr/>
              </p14:nvContentPartPr>
              <p14:xfrm>
                <a:off x="1963683" y="5288471"/>
                <a:ext cx="38520" cy="41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F3C6B3-E511-9338-1375-707C57DA683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954683" y="5279831"/>
                  <a:ext cx="561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0E35244-6492-87CF-1989-B4414BDC4C8C}"/>
              </a:ext>
            </a:extLst>
          </p:cNvPr>
          <p:cNvGrpSpPr/>
          <p:nvPr/>
        </p:nvGrpSpPr>
        <p:grpSpPr>
          <a:xfrm>
            <a:off x="2437803" y="5433191"/>
            <a:ext cx="141480" cy="68760"/>
            <a:chOff x="2437803" y="5433191"/>
            <a:chExt cx="141480" cy="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FE2B333-383B-A060-C56C-CD0597DDEA3C}"/>
                    </a:ext>
                  </a:extLst>
                </p14:cNvPr>
                <p14:cNvContentPartPr/>
                <p14:nvPr/>
              </p14:nvContentPartPr>
              <p14:xfrm>
                <a:off x="2479563" y="5433191"/>
                <a:ext cx="3600" cy="36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FE2B333-383B-A060-C56C-CD0597DDEA3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470923" y="5424191"/>
                  <a:ext cx="21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7015040-6476-14D6-2409-1016FF7966BE}"/>
                    </a:ext>
                  </a:extLst>
                </p14:cNvPr>
                <p14:cNvContentPartPr/>
                <p14:nvPr/>
              </p14:nvContentPartPr>
              <p14:xfrm>
                <a:off x="2437803" y="5488631"/>
                <a:ext cx="141480" cy="133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7015040-6476-14D6-2409-1016FF7966B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29163" y="5479991"/>
                  <a:ext cx="1591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41BDDC3-2992-7750-2450-4A32957EF9BE}"/>
              </a:ext>
            </a:extLst>
          </p:cNvPr>
          <p:cNvGrpSpPr/>
          <p:nvPr/>
        </p:nvGrpSpPr>
        <p:grpSpPr>
          <a:xfrm>
            <a:off x="2978163" y="5321231"/>
            <a:ext cx="899280" cy="214200"/>
            <a:chOff x="2978163" y="5321231"/>
            <a:chExt cx="89928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94FC13D-6D49-B05B-E726-B661181B8A99}"/>
                    </a:ext>
                  </a:extLst>
                </p14:cNvPr>
                <p14:cNvContentPartPr/>
                <p14:nvPr/>
              </p14:nvContentPartPr>
              <p14:xfrm>
                <a:off x="2978163" y="5336711"/>
                <a:ext cx="174960" cy="1548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94FC13D-6D49-B05B-E726-B661181B8A9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969523" y="5328071"/>
                  <a:ext cx="19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56AA7ED-8DD8-5EA6-0248-0AA77B1CF2B3}"/>
                    </a:ext>
                  </a:extLst>
                </p14:cNvPr>
                <p14:cNvContentPartPr/>
                <p14:nvPr/>
              </p14:nvContentPartPr>
              <p14:xfrm>
                <a:off x="3259683" y="5321231"/>
                <a:ext cx="108720" cy="1800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56AA7ED-8DD8-5EA6-0248-0AA77B1CF2B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50683" y="5312231"/>
                  <a:ext cx="126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BC77D42-E78B-D0C4-B851-EECF3D6F16D1}"/>
                    </a:ext>
                  </a:extLst>
                </p14:cNvPr>
                <p14:cNvContentPartPr/>
                <p14:nvPr/>
              </p14:nvContentPartPr>
              <p14:xfrm>
                <a:off x="3270843" y="5461631"/>
                <a:ext cx="91440" cy="144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BC77D42-E78B-D0C4-B851-EECF3D6F16D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62203" y="5452631"/>
                  <a:ext cx="109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93CDF89-362F-B579-B9AB-960CBC1AD645}"/>
                    </a:ext>
                  </a:extLst>
                </p14:cNvPr>
                <p14:cNvContentPartPr/>
                <p14:nvPr/>
              </p14:nvContentPartPr>
              <p14:xfrm>
                <a:off x="3396123" y="5334191"/>
                <a:ext cx="67680" cy="1846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93CDF89-362F-B579-B9AB-960CBC1AD64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387483" y="5325551"/>
                  <a:ext cx="85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539AB9D-0098-0713-5879-71DF916C4321}"/>
                    </a:ext>
                  </a:extLst>
                </p14:cNvPr>
                <p14:cNvContentPartPr/>
                <p14:nvPr/>
              </p14:nvContentPartPr>
              <p14:xfrm>
                <a:off x="3488283" y="5336711"/>
                <a:ext cx="167040" cy="1987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539AB9D-0098-0713-5879-71DF916C432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79643" y="5328071"/>
                  <a:ext cx="18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6C4DF48-82ED-6DB8-2B7F-014260A9858A}"/>
                    </a:ext>
                  </a:extLst>
                </p14:cNvPr>
                <p14:cNvContentPartPr/>
                <p14:nvPr/>
              </p14:nvContentPartPr>
              <p14:xfrm>
                <a:off x="3787443" y="5400791"/>
                <a:ext cx="86040" cy="428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6C4DF48-82ED-6DB8-2B7F-014260A9858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78803" y="5392151"/>
                  <a:ext cx="103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134DED1-8BEF-A42C-4431-AE2A14BE5964}"/>
                    </a:ext>
                  </a:extLst>
                </p14:cNvPr>
                <p14:cNvContentPartPr/>
                <p14:nvPr/>
              </p14:nvContentPartPr>
              <p14:xfrm>
                <a:off x="3797163" y="5457311"/>
                <a:ext cx="80280" cy="187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134DED1-8BEF-A42C-4431-AE2A14BE596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88523" y="5448671"/>
                  <a:ext cx="979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893B0E3-E215-542C-9E61-3FD7821C41B7}"/>
              </a:ext>
            </a:extLst>
          </p:cNvPr>
          <p:cNvGrpSpPr/>
          <p:nvPr/>
        </p:nvGrpSpPr>
        <p:grpSpPr>
          <a:xfrm>
            <a:off x="4051323" y="5269391"/>
            <a:ext cx="184320" cy="334440"/>
            <a:chOff x="4051323" y="5269391"/>
            <a:chExt cx="18432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49E0B9-8755-931D-93B5-1DE85C92C463}"/>
                    </a:ext>
                  </a:extLst>
                </p14:cNvPr>
                <p14:cNvContentPartPr/>
                <p14:nvPr/>
              </p14:nvContentPartPr>
              <p14:xfrm>
                <a:off x="4051323" y="5348591"/>
                <a:ext cx="107280" cy="255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49E0B9-8755-931D-93B5-1DE85C92C46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42323" y="5339591"/>
                  <a:ext cx="124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D13281C-1879-1DB3-6501-EEB7B6860FAF}"/>
                    </a:ext>
                  </a:extLst>
                </p14:cNvPr>
                <p14:cNvContentPartPr/>
                <p14:nvPr/>
              </p14:nvContentPartPr>
              <p14:xfrm>
                <a:off x="4183443" y="5269391"/>
                <a:ext cx="52200" cy="38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D13281C-1879-1DB3-6501-EEB7B6860F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74803" y="5260391"/>
                  <a:ext cx="698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9AA3F9B-4536-E1DD-84FE-70BEE454C97D}"/>
              </a:ext>
            </a:extLst>
          </p:cNvPr>
          <p:cNvGrpSpPr/>
          <p:nvPr/>
        </p:nvGrpSpPr>
        <p:grpSpPr>
          <a:xfrm>
            <a:off x="8396284" y="1786751"/>
            <a:ext cx="213840" cy="329040"/>
            <a:chOff x="8396284" y="1786751"/>
            <a:chExt cx="21384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DAE9414-8404-27C2-55C4-D74A798A3E4D}"/>
                    </a:ext>
                  </a:extLst>
                </p14:cNvPr>
                <p14:cNvContentPartPr/>
                <p14:nvPr/>
              </p14:nvContentPartPr>
              <p14:xfrm>
                <a:off x="8396284" y="1786751"/>
                <a:ext cx="213840" cy="143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DAE9414-8404-27C2-55C4-D74A798A3E4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87644" y="1777751"/>
                  <a:ext cx="231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36A769A-90C8-7AEA-6946-BB2C9AC3E9B2}"/>
                    </a:ext>
                  </a:extLst>
                </p14:cNvPr>
                <p14:cNvContentPartPr/>
                <p14:nvPr/>
              </p14:nvContentPartPr>
              <p14:xfrm>
                <a:off x="8489164" y="1941911"/>
                <a:ext cx="109080" cy="173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36A769A-90C8-7AEA-6946-BB2C9AC3E9B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80164" y="1933271"/>
                  <a:ext cx="1267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9F889F-3254-D6A0-64BA-99B95F73577C}"/>
              </a:ext>
            </a:extLst>
          </p:cNvPr>
          <p:cNvGrpSpPr/>
          <p:nvPr/>
        </p:nvGrpSpPr>
        <p:grpSpPr>
          <a:xfrm>
            <a:off x="9870124" y="3022271"/>
            <a:ext cx="323640" cy="297720"/>
            <a:chOff x="9870124" y="3022271"/>
            <a:chExt cx="32364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82455D5-5B4A-B671-53C6-00A635784E2A}"/>
                    </a:ext>
                  </a:extLst>
                </p14:cNvPr>
                <p14:cNvContentPartPr/>
                <p14:nvPr/>
              </p14:nvContentPartPr>
              <p14:xfrm>
                <a:off x="9870124" y="3106151"/>
                <a:ext cx="219240" cy="213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82455D5-5B4A-B671-53C6-00A635784E2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861484" y="3097151"/>
                  <a:ext cx="236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9BD10EB-5E5A-7453-D5D9-290D630C774A}"/>
                    </a:ext>
                  </a:extLst>
                </p14:cNvPr>
                <p14:cNvContentPartPr/>
                <p14:nvPr/>
              </p14:nvContentPartPr>
              <p14:xfrm>
                <a:off x="10114924" y="3022271"/>
                <a:ext cx="78840" cy="101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9BD10EB-5E5A-7453-D5D9-290D630C774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05924" y="3013631"/>
                  <a:ext cx="964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F806F73-740F-73A2-C8C9-EEE4C92A9C7C}"/>
              </a:ext>
            </a:extLst>
          </p:cNvPr>
          <p:cNvGrpSpPr/>
          <p:nvPr/>
        </p:nvGrpSpPr>
        <p:grpSpPr>
          <a:xfrm>
            <a:off x="444244" y="5784191"/>
            <a:ext cx="926640" cy="216000"/>
            <a:chOff x="444244" y="5784191"/>
            <a:chExt cx="92664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8BC2C6A-3D24-9D69-17BC-77490C038BD6}"/>
                    </a:ext>
                  </a:extLst>
                </p14:cNvPr>
                <p14:cNvContentPartPr/>
                <p14:nvPr/>
              </p14:nvContentPartPr>
              <p14:xfrm>
                <a:off x="444244" y="5784191"/>
                <a:ext cx="141480" cy="203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8BC2C6A-3D24-9D69-17BC-77490C038BD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35604" y="5775191"/>
                  <a:ext cx="159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DA96D8E-A846-0493-507A-1778768D6B04}"/>
                    </a:ext>
                  </a:extLst>
                </p14:cNvPr>
                <p14:cNvContentPartPr/>
                <p14:nvPr/>
              </p14:nvContentPartPr>
              <p14:xfrm>
                <a:off x="646564" y="5787071"/>
                <a:ext cx="87480" cy="182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DA96D8E-A846-0493-507A-1778768D6B0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37924" y="5778071"/>
                  <a:ext cx="105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5D1866-AA02-0B02-02E4-838264E61789}"/>
                    </a:ext>
                  </a:extLst>
                </p14:cNvPr>
                <p14:cNvContentPartPr/>
                <p14:nvPr/>
              </p14:nvContentPartPr>
              <p14:xfrm>
                <a:off x="766084" y="5805431"/>
                <a:ext cx="124920" cy="138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5D1866-AA02-0B02-02E4-838264E6178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7444" y="5796431"/>
                  <a:ext cx="142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F1DBB8F-FC0C-DB83-3821-165B9FF694FB}"/>
                    </a:ext>
                  </a:extLst>
                </p14:cNvPr>
                <p14:cNvContentPartPr/>
                <p14:nvPr/>
              </p14:nvContentPartPr>
              <p14:xfrm>
                <a:off x="799204" y="5870951"/>
                <a:ext cx="120240" cy="87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F1DBB8F-FC0C-DB83-3821-165B9FF694F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90204" y="5861951"/>
                  <a:ext cx="137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F9D99A1-3DFC-44A8-BBF3-F5B14F165D72}"/>
                    </a:ext>
                  </a:extLst>
                </p14:cNvPr>
                <p14:cNvContentPartPr/>
                <p14:nvPr/>
              </p14:nvContentPartPr>
              <p14:xfrm>
                <a:off x="957244" y="5814431"/>
                <a:ext cx="171720" cy="185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F9D99A1-3DFC-44A8-BBF3-F5B14F165D7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8604" y="5805431"/>
                  <a:ext cx="189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96D19E6-1D2C-AB4C-B622-1A92A63706A4}"/>
                    </a:ext>
                  </a:extLst>
                </p14:cNvPr>
                <p14:cNvContentPartPr/>
                <p14:nvPr/>
              </p14:nvContentPartPr>
              <p14:xfrm>
                <a:off x="988204" y="5915231"/>
                <a:ext cx="148680" cy="16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96D19E6-1D2C-AB4C-B622-1A92A63706A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79564" y="5906231"/>
                  <a:ext cx="166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616333F-1A72-95C0-C302-82D78C62DE45}"/>
                    </a:ext>
                  </a:extLst>
                </p14:cNvPr>
                <p14:cNvContentPartPr/>
                <p14:nvPr/>
              </p14:nvContentPartPr>
              <p14:xfrm>
                <a:off x="1215004" y="5880671"/>
                <a:ext cx="155880" cy="63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616333F-1A72-95C0-C302-82D78C62DE4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206364" y="5872031"/>
                  <a:ext cx="1735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3FE3758-9A36-0DBB-D303-3305790D094C}"/>
              </a:ext>
            </a:extLst>
          </p:cNvPr>
          <p:cNvGrpSpPr/>
          <p:nvPr/>
        </p:nvGrpSpPr>
        <p:grpSpPr>
          <a:xfrm>
            <a:off x="1604884" y="5763671"/>
            <a:ext cx="365400" cy="190440"/>
            <a:chOff x="1604884" y="5763671"/>
            <a:chExt cx="36540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09ACBF0-02F3-2675-80B3-587FAA7A3C1B}"/>
                    </a:ext>
                  </a:extLst>
                </p14:cNvPr>
                <p14:cNvContentPartPr/>
                <p14:nvPr/>
              </p14:nvContentPartPr>
              <p14:xfrm>
                <a:off x="1604884" y="5810111"/>
                <a:ext cx="69480" cy="118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09ACBF0-02F3-2675-80B3-587FAA7A3C1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596244" y="5801111"/>
                  <a:ext cx="87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8F890DF-633D-BD23-FE90-2CEE28616F01}"/>
                    </a:ext>
                  </a:extLst>
                </p14:cNvPr>
                <p14:cNvContentPartPr/>
                <p14:nvPr/>
              </p14:nvContentPartPr>
              <p14:xfrm>
                <a:off x="1666804" y="5763671"/>
                <a:ext cx="303480" cy="190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8F890DF-633D-BD23-FE90-2CEE28616F0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658164" y="5754671"/>
                  <a:ext cx="32112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C11D516-98E8-6FE9-621F-798E034227BA}"/>
                  </a:ext>
                </a:extLst>
              </p14:cNvPr>
              <p14:cNvContentPartPr/>
              <p14:nvPr/>
            </p14:nvContentPartPr>
            <p14:xfrm>
              <a:off x="2126164" y="5878151"/>
              <a:ext cx="83520" cy="1152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C11D516-98E8-6FE9-621F-798E034227BA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117164" y="5869151"/>
                <a:ext cx="10116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5FCFE8FA-30D2-58D1-7D9D-3DD43BB92107}"/>
              </a:ext>
            </a:extLst>
          </p:cNvPr>
          <p:cNvGrpSpPr/>
          <p:nvPr/>
        </p:nvGrpSpPr>
        <p:grpSpPr>
          <a:xfrm>
            <a:off x="2383204" y="5787431"/>
            <a:ext cx="335160" cy="160560"/>
            <a:chOff x="2383204" y="5787431"/>
            <a:chExt cx="33516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ED9B857-AB68-60AD-5062-03252878B0B3}"/>
                    </a:ext>
                  </a:extLst>
                </p14:cNvPr>
                <p14:cNvContentPartPr/>
                <p14:nvPr/>
              </p14:nvContentPartPr>
              <p14:xfrm>
                <a:off x="2383204" y="5787431"/>
                <a:ext cx="146160" cy="160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ED9B857-AB68-60AD-5062-03252878B0B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374204" y="5778791"/>
                  <a:ext cx="163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2FB4E35-AAAB-00E0-73E1-3BD41D69E940}"/>
                    </a:ext>
                  </a:extLst>
                </p14:cNvPr>
                <p14:cNvContentPartPr/>
                <p14:nvPr/>
              </p14:nvContentPartPr>
              <p14:xfrm>
                <a:off x="2628724" y="5866631"/>
                <a:ext cx="89640" cy="15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2FB4E35-AAAB-00E0-73E1-3BD41D69E94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620084" y="5857991"/>
                  <a:ext cx="1072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60057E5E-41AD-1D0D-CD3E-7FB620D804EB}"/>
                  </a:ext>
                </a:extLst>
              </p14:cNvPr>
              <p14:cNvContentPartPr/>
              <p14:nvPr/>
            </p14:nvContentPartPr>
            <p14:xfrm>
              <a:off x="2883964" y="5775551"/>
              <a:ext cx="134640" cy="22716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60057E5E-41AD-1D0D-CD3E-7FB620D804EB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2874964" y="5766911"/>
                <a:ext cx="15228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1B96A934-7CCE-2FC2-DAB2-73749BDF65A1}"/>
              </a:ext>
            </a:extLst>
          </p:cNvPr>
          <p:cNvGrpSpPr/>
          <p:nvPr/>
        </p:nvGrpSpPr>
        <p:grpSpPr>
          <a:xfrm>
            <a:off x="3533044" y="5696351"/>
            <a:ext cx="691200" cy="217440"/>
            <a:chOff x="3533044" y="5696351"/>
            <a:chExt cx="69120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0D010D4-11AA-C899-ED14-62FC12C13388}"/>
                    </a:ext>
                  </a:extLst>
                </p14:cNvPr>
                <p14:cNvContentPartPr/>
                <p14:nvPr/>
              </p14:nvContentPartPr>
              <p14:xfrm>
                <a:off x="3533044" y="5696351"/>
                <a:ext cx="89640" cy="217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0D010D4-11AA-C899-ED14-62FC12C1338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524044" y="5687351"/>
                  <a:ext cx="107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9D601AE-CE4E-FDB1-541D-43064B4D1028}"/>
                    </a:ext>
                  </a:extLst>
                </p14:cNvPr>
                <p14:cNvContentPartPr/>
                <p14:nvPr/>
              </p14:nvContentPartPr>
              <p14:xfrm>
                <a:off x="3717004" y="5736311"/>
                <a:ext cx="90360" cy="144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9D601AE-CE4E-FDB1-541D-43064B4D102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708004" y="5727671"/>
                  <a:ext cx="10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6B62096-4FCD-B8F1-C655-B0187F62FD19}"/>
                    </a:ext>
                  </a:extLst>
                </p14:cNvPr>
                <p14:cNvContentPartPr/>
                <p14:nvPr/>
              </p14:nvContentPartPr>
              <p14:xfrm>
                <a:off x="3845164" y="5745671"/>
                <a:ext cx="119880" cy="143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6B62096-4FCD-B8F1-C655-B0187F62FD1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836164" y="5737031"/>
                  <a:ext cx="137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9D6B708-39AE-87B9-7B7D-FCA0C0B90081}"/>
                    </a:ext>
                  </a:extLst>
                </p14:cNvPr>
                <p14:cNvContentPartPr/>
                <p14:nvPr/>
              </p14:nvContentPartPr>
              <p14:xfrm>
                <a:off x="3995284" y="5773031"/>
                <a:ext cx="228960" cy="122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9D6B708-39AE-87B9-7B7D-FCA0C0B9008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986284" y="5764031"/>
                  <a:ext cx="2466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069DFDE-DF02-C15A-9B53-485D0C0247FA}"/>
              </a:ext>
            </a:extLst>
          </p:cNvPr>
          <p:cNvGrpSpPr/>
          <p:nvPr/>
        </p:nvGrpSpPr>
        <p:grpSpPr>
          <a:xfrm>
            <a:off x="4377244" y="5614271"/>
            <a:ext cx="230400" cy="366480"/>
            <a:chOff x="4377244" y="5614271"/>
            <a:chExt cx="23040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528E79A-FDB0-9DCF-EBEB-6FCCF49F069B}"/>
                    </a:ext>
                  </a:extLst>
                </p14:cNvPr>
                <p14:cNvContentPartPr/>
                <p14:nvPr/>
              </p14:nvContentPartPr>
              <p14:xfrm>
                <a:off x="4377244" y="5614271"/>
                <a:ext cx="204840" cy="366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528E79A-FDB0-9DCF-EBEB-6FCCF49F069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368604" y="5605271"/>
                  <a:ext cx="222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C8DFC2D-B82C-7ED5-8044-0F771E21210B}"/>
                    </a:ext>
                  </a:extLst>
                </p14:cNvPr>
                <p14:cNvContentPartPr/>
                <p14:nvPr/>
              </p14:nvContentPartPr>
              <p14:xfrm>
                <a:off x="4519084" y="5883911"/>
                <a:ext cx="88560" cy="216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C8DFC2D-B82C-7ED5-8044-0F771E21210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10444" y="5875271"/>
                  <a:ext cx="1062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0E12A8A-7818-DE64-7C96-AD04524F9A01}"/>
                  </a:ext>
                </a:extLst>
              </p14:cNvPr>
              <p14:cNvContentPartPr/>
              <p14:nvPr/>
            </p14:nvContentPartPr>
            <p14:xfrm>
              <a:off x="4853524" y="5730911"/>
              <a:ext cx="200160" cy="13320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0E12A8A-7818-DE64-7C96-AD04524F9A0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844884" y="5721911"/>
                <a:ext cx="21780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84B8A3A-B127-3417-B9CE-F7909536285A}"/>
              </a:ext>
            </a:extLst>
          </p:cNvPr>
          <p:cNvGrpSpPr/>
          <p:nvPr/>
        </p:nvGrpSpPr>
        <p:grpSpPr>
          <a:xfrm>
            <a:off x="5242324" y="5694911"/>
            <a:ext cx="187200" cy="126720"/>
            <a:chOff x="5242324" y="5694911"/>
            <a:chExt cx="18720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5BFF074-232E-5884-1870-17878ACA697D}"/>
                    </a:ext>
                  </a:extLst>
                </p14:cNvPr>
                <p14:cNvContentPartPr/>
                <p14:nvPr/>
              </p14:nvContentPartPr>
              <p14:xfrm>
                <a:off x="5265004" y="5740991"/>
                <a:ext cx="10800" cy="70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5BFF074-232E-5884-1870-17878ACA697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56004" y="5732351"/>
                  <a:ext cx="28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3C2E571-D1E9-74FC-C309-296D5EB03986}"/>
                    </a:ext>
                  </a:extLst>
                </p14:cNvPr>
                <p14:cNvContentPartPr/>
                <p14:nvPr/>
              </p14:nvContentPartPr>
              <p14:xfrm>
                <a:off x="5242324" y="5694911"/>
                <a:ext cx="9720" cy="4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3C2E571-D1E9-74FC-C309-296D5EB0398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233324" y="5685911"/>
                  <a:ext cx="27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C794899-A153-E4E5-3F11-EAD6F25626CF}"/>
                    </a:ext>
                  </a:extLst>
                </p14:cNvPr>
                <p14:cNvContentPartPr/>
                <p14:nvPr/>
              </p14:nvContentPartPr>
              <p14:xfrm>
                <a:off x="5292004" y="5711831"/>
                <a:ext cx="137520" cy="109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C794899-A153-E4E5-3F11-EAD6F25626C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283004" y="5703191"/>
                  <a:ext cx="15516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B11FB7A-DEEF-AABC-B4C3-8EE2BA786DD5}"/>
                  </a:ext>
                </a:extLst>
              </p14:cNvPr>
              <p14:cNvContentPartPr/>
              <p14:nvPr/>
            </p14:nvContentPartPr>
            <p14:xfrm>
              <a:off x="5643724" y="5733431"/>
              <a:ext cx="121680" cy="7128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B11FB7A-DEEF-AABC-B4C3-8EE2BA786DD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635084" y="5724431"/>
                <a:ext cx="1393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9FDCEDA-F1B5-F85C-4DBE-08D0A1A23888}"/>
              </a:ext>
            </a:extLst>
          </p:cNvPr>
          <p:cNvGrpSpPr/>
          <p:nvPr/>
        </p:nvGrpSpPr>
        <p:grpSpPr>
          <a:xfrm>
            <a:off x="5926324" y="5600951"/>
            <a:ext cx="340920" cy="260280"/>
            <a:chOff x="5926324" y="5600951"/>
            <a:chExt cx="34092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29BCA47-A54A-44E8-D330-D80F3B665591}"/>
                    </a:ext>
                  </a:extLst>
                </p14:cNvPr>
                <p14:cNvContentPartPr/>
                <p14:nvPr/>
              </p14:nvContentPartPr>
              <p14:xfrm>
                <a:off x="5926324" y="5655671"/>
                <a:ext cx="159840" cy="1494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29BCA47-A54A-44E8-D330-D80F3B66559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917684" y="5647031"/>
                  <a:ext cx="177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5B64CD1-9DB4-EB02-BAE8-5B7D1FBD34EB}"/>
                    </a:ext>
                  </a:extLst>
                </p14:cNvPr>
                <p14:cNvContentPartPr/>
                <p14:nvPr/>
              </p14:nvContentPartPr>
              <p14:xfrm>
                <a:off x="6213964" y="5600951"/>
                <a:ext cx="53280" cy="2602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5B64CD1-9DB4-EB02-BAE8-5B7D1FBD34E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05324" y="5591951"/>
                  <a:ext cx="7092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AB7F3EA0-3A85-BCAB-E9A7-534A5905F8C5}"/>
                  </a:ext>
                </a:extLst>
              </p14:cNvPr>
              <p14:cNvContentPartPr/>
              <p14:nvPr/>
            </p14:nvContentPartPr>
            <p14:xfrm>
              <a:off x="284404" y="6135551"/>
              <a:ext cx="191880" cy="14940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AB7F3EA0-3A85-BCAB-E9A7-534A5905F8C5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75764" y="6126551"/>
                <a:ext cx="20952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29D0DF8C-93C2-5B8B-93A7-70003C014B5D}"/>
              </a:ext>
            </a:extLst>
          </p:cNvPr>
          <p:cNvGrpSpPr/>
          <p:nvPr/>
        </p:nvGrpSpPr>
        <p:grpSpPr>
          <a:xfrm>
            <a:off x="647284" y="6137711"/>
            <a:ext cx="451800" cy="150120"/>
            <a:chOff x="647284" y="6137711"/>
            <a:chExt cx="45180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0D00A95-2346-E80E-04DF-7B40CDE5BC5C}"/>
                    </a:ext>
                  </a:extLst>
                </p14:cNvPr>
                <p14:cNvContentPartPr/>
                <p14:nvPr/>
              </p14:nvContentPartPr>
              <p14:xfrm>
                <a:off x="647284" y="6147791"/>
                <a:ext cx="113040" cy="1314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0D00A95-2346-E80E-04DF-7B40CDE5BC5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8284" y="6138791"/>
                  <a:ext cx="130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BCD9033-D399-9CAB-39C8-1C6AAC3A8EFB}"/>
                    </a:ext>
                  </a:extLst>
                </p14:cNvPr>
                <p14:cNvContentPartPr/>
                <p14:nvPr/>
              </p14:nvContentPartPr>
              <p14:xfrm>
                <a:off x="653764" y="6224831"/>
                <a:ext cx="129600" cy="61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BCD9033-D399-9CAB-39C8-1C6AAC3A8EF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45124" y="6215831"/>
                  <a:ext cx="14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D82D806-5745-CBDB-642F-D9402C17A653}"/>
                    </a:ext>
                  </a:extLst>
                </p14:cNvPr>
                <p14:cNvContentPartPr/>
                <p14:nvPr/>
              </p14:nvContentPartPr>
              <p14:xfrm>
                <a:off x="802804" y="6150671"/>
                <a:ext cx="123120" cy="1371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D82D806-5745-CBDB-642F-D9402C17A65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93804" y="6142031"/>
                  <a:ext cx="140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D757571-E241-5D05-6A77-3AC7BCF1D9D4}"/>
                    </a:ext>
                  </a:extLst>
                </p14:cNvPr>
                <p14:cNvContentPartPr/>
                <p14:nvPr/>
              </p14:nvContentPartPr>
              <p14:xfrm>
                <a:off x="964084" y="6137711"/>
                <a:ext cx="135000" cy="1281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D757571-E241-5D05-6A77-3AC7BCF1D9D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5084" y="6129071"/>
                  <a:ext cx="15264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CFCEED24-10AA-4DFE-57A8-5238BF11C4A2}"/>
                  </a:ext>
                </a:extLst>
              </p14:cNvPr>
              <p14:cNvContentPartPr/>
              <p14:nvPr/>
            </p14:nvContentPartPr>
            <p14:xfrm>
              <a:off x="1296724" y="6194591"/>
              <a:ext cx="137880" cy="4752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CFCEED24-10AA-4DFE-57A8-5238BF11C4A2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287724" y="6185951"/>
                <a:ext cx="155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F5FB36-BBF6-9842-186F-120EC2E794FF}"/>
              </a:ext>
            </a:extLst>
          </p:cNvPr>
          <p:cNvGrpSpPr/>
          <p:nvPr/>
        </p:nvGrpSpPr>
        <p:grpSpPr>
          <a:xfrm>
            <a:off x="1688044" y="6080471"/>
            <a:ext cx="337680" cy="193320"/>
            <a:chOff x="1688044" y="6080471"/>
            <a:chExt cx="33768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240C15C-BE40-021C-286B-78BE02F80D31}"/>
                    </a:ext>
                  </a:extLst>
                </p14:cNvPr>
                <p14:cNvContentPartPr/>
                <p14:nvPr/>
              </p14:nvContentPartPr>
              <p14:xfrm>
                <a:off x="1688044" y="6126551"/>
                <a:ext cx="93240" cy="1267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240C15C-BE40-021C-286B-78BE02F80D3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79404" y="6117911"/>
                  <a:ext cx="11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D2B19C6-C614-EC73-B31E-9DC9EDB3AF4B}"/>
                    </a:ext>
                  </a:extLst>
                </p14:cNvPr>
                <p14:cNvContentPartPr/>
                <p14:nvPr/>
              </p14:nvContentPartPr>
              <p14:xfrm>
                <a:off x="1793524" y="6080471"/>
                <a:ext cx="232200" cy="1933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D2B19C6-C614-EC73-B31E-9DC9EDB3AF4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784884" y="6071471"/>
                  <a:ext cx="2498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4CCC0EF7-24BE-A62E-4A6F-C8B99D5C3470}"/>
              </a:ext>
            </a:extLst>
          </p:cNvPr>
          <p:cNvGrpSpPr/>
          <p:nvPr/>
        </p:nvGrpSpPr>
        <p:grpSpPr>
          <a:xfrm>
            <a:off x="2224084" y="6113591"/>
            <a:ext cx="578880" cy="123120"/>
            <a:chOff x="2224084" y="6113591"/>
            <a:chExt cx="57888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9F6E371-AFC0-B918-B195-4A0A679BC5E2}"/>
                    </a:ext>
                  </a:extLst>
                </p14:cNvPr>
                <p14:cNvContentPartPr/>
                <p14:nvPr/>
              </p14:nvContentPartPr>
              <p14:xfrm>
                <a:off x="2224084" y="6164711"/>
                <a:ext cx="131040" cy="180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9F6E371-AFC0-B918-B195-4A0A679BC5E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215444" y="6155711"/>
                  <a:ext cx="148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C89ADE2-6650-3E22-BE70-E77240DA52E3}"/>
                    </a:ext>
                  </a:extLst>
                </p14:cNvPr>
                <p14:cNvContentPartPr/>
                <p14:nvPr/>
              </p14:nvContentPartPr>
              <p14:xfrm>
                <a:off x="2482564" y="6113591"/>
                <a:ext cx="142920" cy="1231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C89ADE2-6650-3E22-BE70-E77240DA52E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473924" y="6104951"/>
                  <a:ext cx="160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D798144-F7A8-A389-1985-7875E43AD2F0}"/>
                    </a:ext>
                  </a:extLst>
                </p14:cNvPr>
                <p14:cNvContentPartPr/>
                <p14:nvPr/>
              </p14:nvContentPartPr>
              <p14:xfrm>
                <a:off x="2698564" y="6154991"/>
                <a:ext cx="104400" cy="115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D798144-F7A8-A389-1985-7875E43AD2F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689564" y="6146351"/>
                  <a:ext cx="12204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3AD02314-F4B0-8FB3-F0AA-405A0FE75838}"/>
                  </a:ext>
                </a:extLst>
              </p14:cNvPr>
              <p14:cNvContentPartPr/>
              <p14:nvPr/>
            </p14:nvContentPartPr>
            <p14:xfrm>
              <a:off x="3018244" y="6034031"/>
              <a:ext cx="144360" cy="21528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3AD02314-F4B0-8FB3-F0AA-405A0FE75838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3009244" y="6025031"/>
                <a:ext cx="16200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3D33397F-67EC-ECC6-C7F7-E2436261EE80}"/>
              </a:ext>
            </a:extLst>
          </p:cNvPr>
          <p:cNvGrpSpPr/>
          <p:nvPr/>
        </p:nvGrpSpPr>
        <p:grpSpPr>
          <a:xfrm>
            <a:off x="3594964" y="5991551"/>
            <a:ext cx="680040" cy="216360"/>
            <a:chOff x="3594964" y="5991551"/>
            <a:chExt cx="68004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6312BA8-4029-0786-D129-5FE9E6A83DF9}"/>
                    </a:ext>
                  </a:extLst>
                </p14:cNvPr>
                <p14:cNvContentPartPr/>
                <p14:nvPr/>
              </p14:nvContentPartPr>
              <p14:xfrm>
                <a:off x="3594964" y="5991551"/>
                <a:ext cx="132120" cy="1911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6312BA8-4029-0786-D129-5FE9E6A83DF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585964" y="5982551"/>
                  <a:ext cx="149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76CC86E-E751-F123-2B06-CCCF38B20F4A}"/>
                    </a:ext>
                  </a:extLst>
                </p14:cNvPr>
                <p14:cNvContentPartPr/>
                <p14:nvPr/>
              </p14:nvContentPartPr>
              <p14:xfrm>
                <a:off x="3789004" y="6034391"/>
                <a:ext cx="96120" cy="1332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76CC86E-E751-F123-2B06-CCCF38B20F4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80004" y="6025751"/>
                  <a:ext cx="113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754AAA4-0DAF-47EE-5EC0-C05D93551BD7}"/>
                    </a:ext>
                  </a:extLst>
                </p14:cNvPr>
                <p14:cNvContentPartPr/>
                <p14:nvPr/>
              </p14:nvContentPartPr>
              <p14:xfrm>
                <a:off x="3907084" y="6044471"/>
                <a:ext cx="129600" cy="1364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754AAA4-0DAF-47EE-5EC0-C05D93551BD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898444" y="6035831"/>
                  <a:ext cx="147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C2B4E22-9ECE-AF05-1892-240697F5FDBE}"/>
                    </a:ext>
                  </a:extLst>
                </p14:cNvPr>
                <p14:cNvContentPartPr/>
                <p14:nvPr/>
              </p14:nvContentPartPr>
              <p14:xfrm>
                <a:off x="4059004" y="6059951"/>
                <a:ext cx="216000" cy="1479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C2B4E22-9ECE-AF05-1892-240697F5FDB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050004" y="6051311"/>
                  <a:ext cx="2336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E5013AF9-D552-3E76-A555-96018D833431}"/>
              </a:ext>
            </a:extLst>
          </p:cNvPr>
          <p:cNvGrpSpPr/>
          <p:nvPr/>
        </p:nvGrpSpPr>
        <p:grpSpPr>
          <a:xfrm>
            <a:off x="4567684" y="5976071"/>
            <a:ext cx="156960" cy="302760"/>
            <a:chOff x="4567684" y="5976071"/>
            <a:chExt cx="15696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E003C54-14E7-8680-8288-8405CFB2013E}"/>
                    </a:ext>
                  </a:extLst>
                </p14:cNvPr>
                <p14:cNvContentPartPr/>
                <p14:nvPr/>
              </p14:nvContentPartPr>
              <p14:xfrm>
                <a:off x="4567684" y="5976071"/>
                <a:ext cx="148680" cy="3027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E003C54-14E7-8680-8288-8405CFB2013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558684" y="5967431"/>
                  <a:ext cx="1663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57986A4-9D5E-6B41-A2E5-99FD9598C17A}"/>
                    </a:ext>
                  </a:extLst>
                </p14:cNvPr>
                <p14:cNvContentPartPr/>
                <p14:nvPr/>
              </p14:nvContentPartPr>
              <p14:xfrm>
                <a:off x="4609804" y="6187391"/>
                <a:ext cx="114840" cy="349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57986A4-9D5E-6B41-A2E5-99FD9598C17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600804" y="6178751"/>
                  <a:ext cx="1324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510EEDC5-D7DD-E090-8006-5D1FF5644214}"/>
                  </a:ext>
                </a:extLst>
              </p14:cNvPr>
              <p14:cNvContentPartPr/>
              <p14:nvPr/>
            </p14:nvContentPartPr>
            <p14:xfrm>
              <a:off x="4910764" y="6077231"/>
              <a:ext cx="135000" cy="13932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510EEDC5-D7DD-E090-8006-5D1FF5644214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4902124" y="6068231"/>
                <a:ext cx="15264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084F458-697F-A3BB-7F9D-368CBD5CBC6C}"/>
              </a:ext>
            </a:extLst>
          </p:cNvPr>
          <p:cNvGrpSpPr/>
          <p:nvPr/>
        </p:nvGrpSpPr>
        <p:grpSpPr>
          <a:xfrm>
            <a:off x="5269324" y="6064271"/>
            <a:ext cx="159840" cy="137520"/>
            <a:chOff x="5269324" y="6064271"/>
            <a:chExt cx="15984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CD3A4BD-D014-62BB-4AD4-F732D35B6D85}"/>
                    </a:ext>
                  </a:extLst>
                </p14:cNvPr>
                <p14:cNvContentPartPr/>
                <p14:nvPr/>
              </p14:nvContentPartPr>
              <p14:xfrm>
                <a:off x="5269324" y="6126551"/>
                <a:ext cx="159840" cy="752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CD3A4BD-D014-62BB-4AD4-F732D35B6D8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260684" y="6117911"/>
                  <a:ext cx="177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CE927A1-9AA5-2E94-41D1-73FC4299D1A4}"/>
                    </a:ext>
                  </a:extLst>
                </p14:cNvPr>
                <p14:cNvContentPartPr/>
                <p14:nvPr/>
              </p14:nvContentPartPr>
              <p14:xfrm>
                <a:off x="5310724" y="6064271"/>
                <a:ext cx="3240" cy="162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CE927A1-9AA5-2E94-41D1-73FC4299D1A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302084" y="6055271"/>
                  <a:ext cx="2088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9EF8BEE7-B995-E08A-BFBA-AE8416802C64}"/>
                  </a:ext>
                </a:extLst>
              </p14:cNvPr>
              <p14:cNvContentPartPr/>
              <p14:nvPr/>
            </p14:nvContentPartPr>
            <p14:xfrm>
              <a:off x="5616004" y="6109631"/>
              <a:ext cx="141120" cy="7776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9EF8BEE7-B995-E08A-BFBA-AE8416802C6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607364" y="6100631"/>
                <a:ext cx="15876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49AA4966-A7C4-168E-F1EF-0D9F784168A5}"/>
              </a:ext>
            </a:extLst>
          </p:cNvPr>
          <p:cNvGrpSpPr/>
          <p:nvPr/>
        </p:nvGrpSpPr>
        <p:grpSpPr>
          <a:xfrm>
            <a:off x="5987524" y="5905151"/>
            <a:ext cx="276480" cy="344160"/>
            <a:chOff x="5987524" y="5905151"/>
            <a:chExt cx="2764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60395BA-2180-1090-798E-101B1AA9CCC9}"/>
                    </a:ext>
                  </a:extLst>
                </p14:cNvPr>
                <p14:cNvContentPartPr/>
                <p14:nvPr/>
              </p14:nvContentPartPr>
              <p14:xfrm>
                <a:off x="5987524" y="5996231"/>
                <a:ext cx="154800" cy="1310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60395BA-2180-1090-798E-101B1AA9CCC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78524" y="5987231"/>
                  <a:ext cx="172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79F439D-0764-B503-A27E-2F5FAEB2B45B}"/>
                    </a:ext>
                  </a:extLst>
                </p14:cNvPr>
                <p14:cNvContentPartPr/>
                <p14:nvPr/>
              </p14:nvContentPartPr>
              <p14:xfrm>
                <a:off x="6151324" y="5905151"/>
                <a:ext cx="112680" cy="3441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79F439D-0764-B503-A27E-2F5FAEB2B45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142684" y="5896151"/>
                  <a:ext cx="130320" cy="36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5146D15C-0F37-DAC4-A3D7-0C03C7A03592}"/>
                  </a:ext>
                </a:extLst>
              </p14:cNvPr>
              <p14:cNvContentPartPr/>
              <p14:nvPr/>
            </p14:nvContentPartPr>
            <p14:xfrm>
              <a:off x="379084" y="6518951"/>
              <a:ext cx="14760" cy="756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5146D15C-0F37-DAC4-A3D7-0C03C7A03592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70084" y="6509951"/>
                <a:ext cx="32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C14F3A37-2025-96C7-49DD-D0B298A87CC1}"/>
                  </a:ext>
                </a:extLst>
              </p14:cNvPr>
              <p14:cNvContentPartPr/>
              <p14:nvPr/>
            </p14:nvContentPartPr>
            <p14:xfrm>
              <a:off x="347404" y="6622271"/>
              <a:ext cx="124920" cy="1620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C14F3A37-2025-96C7-49DD-D0B298A87CC1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338404" y="6613631"/>
                <a:ext cx="14256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7050D8F-BF91-D6F5-0F74-400D562BF651}"/>
              </a:ext>
            </a:extLst>
          </p:cNvPr>
          <p:cNvGrpSpPr/>
          <p:nvPr/>
        </p:nvGrpSpPr>
        <p:grpSpPr>
          <a:xfrm>
            <a:off x="810364" y="6445511"/>
            <a:ext cx="1763640" cy="221400"/>
            <a:chOff x="810364" y="6445511"/>
            <a:chExt cx="176364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DF1033B-78C3-3A99-0F02-1A55E40015D2}"/>
                    </a:ext>
                  </a:extLst>
                </p14:cNvPr>
                <p14:cNvContentPartPr/>
                <p14:nvPr/>
              </p14:nvContentPartPr>
              <p14:xfrm>
                <a:off x="810364" y="6490511"/>
                <a:ext cx="144360" cy="1764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DF1033B-78C3-3A99-0F02-1A55E40015D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01724" y="6481871"/>
                  <a:ext cx="162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4019529-5ADA-E317-0285-C825718DAC30}"/>
                    </a:ext>
                  </a:extLst>
                </p14:cNvPr>
                <p14:cNvContentPartPr/>
                <p14:nvPr/>
              </p14:nvContentPartPr>
              <p14:xfrm>
                <a:off x="1012324" y="6457031"/>
                <a:ext cx="147600" cy="1965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4019529-5ADA-E317-0285-C825718DAC3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3324" y="6448031"/>
                  <a:ext cx="165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DAD129BF-2E43-2F45-F5CC-C0F6916D02C5}"/>
                    </a:ext>
                  </a:extLst>
                </p14:cNvPr>
                <p14:cNvContentPartPr/>
                <p14:nvPr/>
              </p14:nvContentPartPr>
              <p14:xfrm>
                <a:off x="1184764" y="6473591"/>
                <a:ext cx="141120" cy="1645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DAD129BF-2E43-2F45-F5CC-C0F6916D02C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76124" y="6464591"/>
                  <a:ext cx="158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22DCB62-AF2E-F411-E6BE-136811FAD394}"/>
                    </a:ext>
                  </a:extLst>
                </p14:cNvPr>
                <p14:cNvContentPartPr/>
                <p14:nvPr/>
              </p14:nvContentPartPr>
              <p14:xfrm>
                <a:off x="1203844" y="6535871"/>
                <a:ext cx="149400" cy="1011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22DCB62-AF2E-F411-E6BE-136811FAD39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95204" y="6527231"/>
                  <a:ext cx="167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A81E56E-B0B7-2B62-8C6B-C3C3656A060B}"/>
                    </a:ext>
                  </a:extLst>
                </p14:cNvPr>
                <p14:cNvContentPartPr/>
                <p14:nvPr/>
              </p14:nvContentPartPr>
              <p14:xfrm>
                <a:off x="1375204" y="6445511"/>
                <a:ext cx="132840" cy="1958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A81E56E-B0B7-2B62-8C6B-C3C3656A060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366204" y="6436871"/>
                  <a:ext cx="150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F0BC35D-861C-9896-8880-C62502FDD937}"/>
                    </a:ext>
                  </a:extLst>
                </p14:cNvPr>
                <p14:cNvContentPartPr/>
                <p14:nvPr/>
              </p14:nvContentPartPr>
              <p14:xfrm>
                <a:off x="1634044" y="6524351"/>
                <a:ext cx="81360" cy="50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F0BC35D-861C-9896-8880-C62502FDD93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625044" y="6515351"/>
                  <a:ext cx="99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62897FE-FB1E-7D3B-65BA-A89A5738E839}"/>
                    </a:ext>
                  </a:extLst>
                </p14:cNvPr>
                <p14:cNvContentPartPr/>
                <p14:nvPr/>
              </p14:nvContentPartPr>
              <p14:xfrm>
                <a:off x="1651684" y="6591671"/>
                <a:ext cx="120240" cy="169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62897FE-FB1E-7D3B-65BA-A89A5738E83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42684" y="6582671"/>
                  <a:ext cx="137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BFE4FC0-75ED-5B10-411E-716D0FF426F0}"/>
                    </a:ext>
                  </a:extLst>
                </p14:cNvPr>
                <p14:cNvContentPartPr/>
                <p14:nvPr/>
              </p14:nvContentPartPr>
              <p14:xfrm>
                <a:off x="1908724" y="6461711"/>
                <a:ext cx="130680" cy="1476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BFE4FC0-75ED-5B10-411E-716D0FF426F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899724" y="6453071"/>
                  <a:ext cx="148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B5793AC-5B4B-04FD-F3C9-BFE3D72EB1E2}"/>
                    </a:ext>
                  </a:extLst>
                </p14:cNvPr>
                <p14:cNvContentPartPr/>
                <p14:nvPr/>
              </p14:nvContentPartPr>
              <p14:xfrm>
                <a:off x="2103124" y="6464951"/>
                <a:ext cx="134280" cy="1947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B5793AC-5B4B-04FD-F3C9-BFE3D72EB1E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094124" y="6456311"/>
                  <a:ext cx="151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D3085F0-375B-2430-9AB6-6C8F394AEFA7}"/>
                    </a:ext>
                  </a:extLst>
                </p14:cNvPr>
                <p14:cNvContentPartPr/>
                <p14:nvPr/>
              </p14:nvContentPartPr>
              <p14:xfrm>
                <a:off x="2268364" y="6472151"/>
                <a:ext cx="127800" cy="201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D3085F0-375B-2430-9AB6-6C8F394AEFA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259724" y="6463151"/>
                  <a:ext cx="145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A580788-F223-392D-98E6-ACF5299CE9B9}"/>
                    </a:ext>
                  </a:extLst>
                </p14:cNvPr>
                <p14:cNvContentPartPr/>
                <p14:nvPr/>
              </p14:nvContentPartPr>
              <p14:xfrm>
                <a:off x="2365204" y="6511751"/>
                <a:ext cx="36360" cy="1422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A580788-F223-392D-98E6-ACF5299CE9B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356204" y="6503111"/>
                  <a:ext cx="54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C864009-6DCD-B444-A92B-6569176C6254}"/>
                    </a:ext>
                  </a:extLst>
                </p14:cNvPr>
                <p14:cNvContentPartPr/>
                <p14:nvPr/>
              </p14:nvContentPartPr>
              <p14:xfrm>
                <a:off x="2439724" y="6451631"/>
                <a:ext cx="134280" cy="1656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C864009-6DCD-B444-A92B-6569176C625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430724" y="6442991"/>
                  <a:ext cx="1519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4AA3F4FF-19E9-E14D-8F12-B8BC99D083B6}"/>
              </a:ext>
            </a:extLst>
          </p:cNvPr>
          <p:cNvGrpSpPr/>
          <p:nvPr/>
        </p:nvGrpSpPr>
        <p:grpSpPr>
          <a:xfrm>
            <a:off x="7919017" y="4561646"/>
            <a:ext cx="166320" cy="126720"/>
            <a:chOff x="7769524" y="4289471"/>
            <a:chExt cx="16632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353BC61-9BA0-AC93-4B98-1DE1A74CBD31}"/>
                    </a:ext>
                  </a:extLst>
                </p14:cNvPr>
                <p14:cNvContentPartPr/>
                <p14:nvPr/>
              </p14:nvContentPartPr>
              <p14:xfrm>
                <a:off x="7808044" y="4289471"/>
                <a:ext cx="48240" cy="118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353BC61-9BA0-AC93-4B98-1DE1A74CBD3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99044" y="4280471"/>
                  <a:ext cx="6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856553C-15A4-8A74-F235-6EE0608B9AF7}"/>
                    </a:ext>
                  </a:extLst>
                </p14:cNvPr>
                <p14:cNvContentPartPr/>
                <p14:nvPr/>
              </p14:nvContentPartPr>
              <p14:xfrm>
                <a:off x="7769524" y="4376231"/>
                <a:ext cx="166320" cy="399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856553C-15A4-8A74-F235-6EE0608B9AF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760524" y="4367591"/>
                  <a:ext cx="1839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1AAA0D6-0B11-3FD6-8868-F6854323F5BD}"/>
              </a:ext>
            </a:extLst>
          </p:cNvPr>
          <p:cNvGrpSpPr/>
          <p:nvPr/>
        </p:nvGrpSpPr>
        <p:grpSpPr>
          <a:xfrm>
            <a:off x="8306017" y="4473806"/>
            <a:ext cx="871560" cy="275040"/>
            <a:chOff x="8156524" y="4201631"/>
            <a:chExt cx="8715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7D5A811-F119-557C-FFD7-32A9D102630F}"/>
                    </a:ext>
                  </a:extLst>
                </p14:cNvPr>
                <p14:cNvContentPartPr/>
                <p14:nvPr/>
              </p14:nvContentPartPr>
              <p14:xfrm>
                <a:off x="8174164" y="4201631"/>
                <a:ext cx="89640" cy="2034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7D5A811-F119-557C-FFD7-32A9D102630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165524" y="4192631"/>
                  <a:ext cx="107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CB426A6-9423-90A0-189C-43F33A9D60B1}"/>
                    </a:ext>
                  </a:extLst>
                </p14:cNvPr>
                <p14:cNvContentPartPr/>
                <p14:nvPr/>
              </p14:nvContentPartPr>
              <p14:xfrm>
                <a:off x="8218444" y="4208471"/>
                <a:ext cx="81720" cy="2048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CB426A6-9423-90A0-189C-43F33A9D60B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209804" y="4199831"/>
                  <a:ext cx="99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E8F3393-58FE-1708-801A-1DA64A9CAAF1}"/>
                    </a:ext>
                  </a:extLst>
                </p14:cNvPr>
                <p14:cNvContentPartPr/>
                <p14:nvPr/>
              </p14:nvContentPartPr>
              <p14:xfrm>
                <a:off x="8156524" y="4464431"/>
                <a:ext cx="124560" cy="122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E8F3393-58FE-1708-801A-1DA64A9CAAF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147524" y="4455431"/>
                  <a:ext cx="14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86D0043-96C1-2B5A-691B-FA4952BC045F}"/>
                    </a:ext>
                  </a:extLst>
                </p14:cNvPr>
                <p14:cNvContentPartPr/>
                <p14:nvPr/>
              </p14:nvContentPartPr>
              <p14:xfrm>
                <a:off x="8388004" y="4252391"/>
                <a:ext cx="79920" cy="2034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86D0043-96C1-2B5A-691B-FA4952BC045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79364" y="4243391"/>
                  <a:ext cx="97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A3E1EFC-0407-C4FA-84F7-529E7754EF3D}"/>
                    </a:ext>
                  </a:extLst>
                </p14:cNvPr>
                <p14:cNvContentPartPr/>
                <p14:nvPr/>
              </p14:nvContentPartPr>
              <p14:xfrm>
                <a:off x="8511484" y="4213511"/>
                <a:ext cx="136080" cy="2055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A3E1EFC-0407-C4FA-84F7-529E7754EF3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502844" y="4204871"/>
                  <a:ext cx="153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F31866F-B2FB-A4C0-209B-43112B10800F}"/>
                    </a:ext>
                  </a:extLst>
                </p14:cNvPr>
                <p14:cNvContentPartPr/>
                <p14:nvPr/>
              </p14:nvContentPartPr>
              <p14:xfrm>
                <a:off x="8530564" y="4252391"/>
                <a:ext cx="262800" cy="918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F31866F-B2FB-A4C0-209B-43112B10800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521564" y="4243391"/>
                  <a:ext cx="280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83270AD-3CF0-6F18-8F42-6E8921AEC64F}"/>
                    </a:ext>
                  </a:extLst>
                </p14:cNvPr>
                <p14:cNvContentPartPr/>
                <p14:nvPr/>
              </p14:nvContentPartPr>
              <p14:xfrm>
                <a:off x="8758804" y="4244111"/>
                <a:ext cx="10080" cy="1922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83270AD-3CF0-6F18-8F42-6E8921AEC64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750164" y="4235111"/>
                  <a:ext cx="27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A496321-F93A-0C99-0686-237D1145E865}"/>
                    </a:ext>
                  </a:extLst>
                </p14:cNvPr>
                <p14:cNvContentPartPr/>
                <p14:nvPr/>
              </p14:nvContentPartPr>
              <p14:xfrm>
                <a:off x="8851684" y="4275791"/>
                <a:ext cx="176400" cy="709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A496321-F93A-0C99-0686-237D1145E86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843044" y="4266791"/>
                  <a:ext cx="1940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CC429CB4-114A-2CCD-400A-37268071FE4B}"/>
              </a:ext>
            </a:extLst>
          </p:cNvPr>
          <p:cNvGrpSpPr/>
          <p:nvPr/>
        </p:nvGrpSpPr>
        <p:grpSpPr>
          <a:xfrm>
            <a:off x="9361177" y="4263206"/>
            <a:ext cx="1656360" cy="457560"/>
            <a:chOff x="9361177" y="4263206"/>
            <a:chExt cx="165636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19CF28E-E091-2E5C-AB30-F1A513F44D10}"/>
                    </a:ext>
                  </a:extLst>
                </p14:cNvPr>
                <p14:cNvContentPartPr/>
                <p14:nvPr/>
              </p14:nvContentPartPr>
              <p14:xfrm>
                <a:off x="9361177" y="4476686"/>
                <a:ext cx="81720" cy="1573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19CF28E-E091-2E5C-AB30-F1A513F44D1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352177" y="4467686"/>
                  <a:ext cx="99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8B84CEF-853F-AF06-3210-DD1BAA8E4073}"/>
                    </a:ext>
                  </a:extLst>
                </p14:cNvPr>
                <p14:cNvContentPartPr/>
                <p14:nvPr/>
              </p14:nvContentPartPr>
              <p14:xfrm>
                <a:off x="9417337" y="4484606"/>
                <a:ext cx="117000" cy="1940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8B84CEF-853F-AF06-3210-DD1BAA8E407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408337" y="4475606"/>
                  <a:ext cx="134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B8618B4-F415-921B-9B88-54C4481754FD}"/>
                    </a:ext>
                  </a:extLst>
                </p14:cNvPr>
                <p14:cNvContentPartPr/>
                <p14:nvPr/>
              </p14:nvContentPartPr>
              <p14:xfrm>
                <a:off x="9372337" y="4667846"/>
                <a:ext cx="158760" cy="36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B8618B4-F415-921B-9B88-54C4481754F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363337" y="4658846"/>
                  <a:ext cx="176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3A416D7-29EB-92D1-E912-1272D0EB0B84}"/>
                    </a:ext>
                  </a:extLst>
                </p14:cNvPr>
                <p14:cNvContentPartPr/>
                <p14:nvPr/>
              </p14:nvContentPartPr>
              <p14:xfrm>
                <a:off x="9616777" y="4467686"/>
                <a:ext cx="145800" cy="1479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3A416D7-29EB-92D1-E912-1272D0EB0B8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608137" y="4459046"/>
                  <a:ext cx="163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4F99E696-F804-0B7C-5541-7E596380810E}"/>
                    </a:ext>
                  </a:extLst>
                </p14:cNvPr>
                <p14:cNvContentPartPr/>
                <p14:nvPr/>
              </p14:nvContentPartPr>
              <p14:xfrm>
                <a:off x="9771577" y="4456886"/>
                <a:ext cx="119880" cy="1803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4F99E696-F804-0B7C-5541-7E596380810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762937" y="4447886"/>
                  <a:ext cx="137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497F570-DA4B-8F6E-E255-4BF4FE5C0A27}"/>
                    </a:ext>
                  </a:extLst>
                </p14:cNvPr>
                <p14:cNvContentPartPr/>
                <p14:nvPr/>
              </p14:nvContentPartPr>
              <p14:xfrm>
                <a:off x="9795697" y="4555886"/>
                <a:ext cx="126720" cy="122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497F570-DA4B-8F6E-E255-4BF4FE5C0A2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787057" y="4546886"/>
                  <a:ext cx="144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18F31B59-5F04-4CFA-9DC8-DCEB4D241304}"/>
                    </a:ext>
                  </a:extLst>
                </p14:cNvPr>
                <p14:cNvContentPartPr/>
                <p14:nvPr/>
              </p14:nvContentPartPr>
              <p14:xfrm>
                <a:off x="9976777" y="4450046"/>
                <a:ext cx="198000" cy="2102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18F31B59-5F04-4CFA-9DC8-DCEB4D24130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68137" y="4441046"/>
                  <a:ext cx="215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173C4F8-5815-9403-CE2A-C1F521C151E1}"/>
                    </a:ext>
                  </a:extLst>
                </p14:cNvPr>
                <p14:cNvContentPartPr/>
                <p14:nvPr/>
              </p14:nvContentPartPr>
              <p14:xfrm>
                <a:off x="10299697" y="4385966"/>
                <a:ext cx="76680" cy="2480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173C4F8-5815-9403-CE2A-C1F521C151E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290697" y="4377326"/>
                  <a:ext cx="94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6CE98D1-F9A7-33EB-1754-E34EA19B490C}"/>
                    </a:ext>
                  </a:extLst>
                </p14:cNvPr>
                <p14:cNvContentPartPr/>
                <p14:nvPr/>
              </p14:nvContentPartPr>
              <p14:xfrm>
                <a:off x="10862017" y="4263206"/>
                <a:ext cx="155520" cy="45756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6CE98D1-F9A7-33EB-1754-E34EA19B490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853377" y="4254566"/>
                  <a:ext cx="1731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0D15D9D-D488-665B-57BE-12765B5B7B69}"/>
                    </a:ext>
                  </a:extLst>
                </p14:cNvPr>
                <p14:cNvContentPartPr/>
                <p14:nvPr/>
              </p14:nvContentPartPr>
              <p14:xfrm>
                <a:off x="10405687" y="4377671"/>
                <a:ext cx="121680" cy="2077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0D15D9D-D488-665B-57BE-12765B5B7B6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396687" y="4368671"/>
                  <a:ext cx="139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5870F60F-E9E5-F247-E41D-56C23FEE374C}"/>
                    </a:ext>
                  </a:extLst>
                </p14:cNvPr>
                <p14:cNvContentPartPr/>
                <p14:nvPr/>
              </p14:nvContentPartPr>
              <p14:xfrm>
                <a:off x="10440247" y="4454351"/>
                <a:ext cx="74160" cy="75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5870F60F-E9E5-F247-E41D-56C23FEE374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431607" y="4445351"/>
                  <a:ext cx="91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C182B36F-3BD0-A745-5A0F-B78F777FCECF}"/>
                    </a:ext>
                  </a:extLst>
                </p14:cNvPr>
                <p14:cNvContentPartPr/>
                <p14:nvPr/>
              </p14:nvContentPartPr>
              <p14:xfrm>
                <a:off x="10579927" y="4331591"/>
                <a:ext cx="105480" cy="2311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C182B36F-3BD0-A745-5A0F-B78F777FCEC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571287" y="4322591"/>
                  <a:ext cx="123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523C6E9-7407-F10F-FC59-A1DD4BBF4971}"/>
                    </a:ext>
                  </a:extLst>
                </p14:cNvPr>
                <p14:cNvContentPartPr/>
                <p14:nvPr/>
              </p14:nvContentPartPr>
              <p14:xfrm>
                <a:off x="10734367" y="4320071"/>
                <a:ext cx="101160" cy="1969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523C6E9-7407-F10F-FC59-A1DD4BBF497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725727" y="4311071"/>
                  <a:ext cx="118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107F32E-57BD-0F59-8566-07A56AC67A60}"/>
                    </a:ext>
                  </a:extLst>
                </p14:cNvPr>
                <p14:cNvContentPartPr/>
                <p14:nvPr/>
              </p14:nvContentPartPr>
              <p14:xfrm>
                <a:off x="10760647" y="4427351"/>
                <a:ext cx="100800" cy="57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107F32E-57BD-0F59-8566-07A56AC67A6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751647" y="4418351"/>
                  <a:ext cx="118440" cy="2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26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96140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Independent Practice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F9BA6B-65E9-BE1C-88A0-A84C1894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" y="578170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Cambridge Ex 8B</a:t>
            </a:r>
          </a:p>
        </p:txBody>
      </p:sp>
    </p:spTree>
    <p:extLst>
      <p:ext uri="{BB962C8B-B14F-4D97-AF65-F5344CB8AC3E}">
        <p14:creationId xmlns:p14="http://schemas.microsoft.com/office/powerpoint/2010/main" val="28578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260389"/>
            <a:ext cx="8543925" cy="5288692"/>
          </a:xfrm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ln>
                  <a:solidFill>
                    <a:srgbClr val="7030A0"/>
                  </a:solidFill>
                </a:ln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FF0000"/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/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ln>
                  <a:solidFill>
                    <a:srgbClr val="1C16D2"/>
                  </a:solidFill>
                </a:ln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accent2">
                    <a:lumMod val="50000"/>
                  </a:schemeClr>
                </a:solidFill>
              </a:rPr>
              <a:t>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/>
              <a:t>Secant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96000" y="1505340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252A3-D66B-E34A-BA30-568A4CF5E9CC}"/>
              </a:ext>
            </a:extLst>
          </p:cNvPr>
          <p:cNvCxnSpPr>
            <a:stCxn id="5" idx="1"/>
            <a:endCxn id="5" idx="5"/>
          </p:cNvCxnSpPr>
          <p:nvPr/>
        </p:nvCxnSpPr>
        <p:spPr>
          <a:xfrm>
            <a:off x="6664216" y="2073556"/>
            <a:ext cx="2743589" cy="2743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722637-FDBC-8A46-BD9F-870B0A817751}"/>
              </a:ext>
            </a:extLst>
          </p:cNvPr>
          <p:cNvCxnSpPr>
            <a:cxnSpLocks/>
            <a:stCxn id="8" idx="4"/>
            <a:endCxn id="5" idx="0"/>
          </p:cNvCxnSpPr>
          <p:nvPr/>
        </p:nvCxnSpPr>
        <p:spPr>
          <a:xfrm flipV="1">
            <a:off x="8036010" y="1505339"/>
            <a:ext cx="0" cy="19647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84C69-9C2C-BB44-8C71-CF9D04467C5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5999" y="3445351"/>
            <a:ext cx="1461510" cy="1907311"/>
          </a:xfrm>
          <a:prstGeom prst="line">
            <a:avLst/>
          </a:prstGeom>
          <a:ln w="28575">
            <a:solidFill>
              <a:srgbClr val="1C1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71477-1E90-A64A-AFB9-88407FCB29D7}"/>
              </a:ext>
            </a:extLst>
          </p:cNvPr>
          <p:cNvCxnSpPr>
            <a:cxnSpLocks/>
          </p:cNvCxnSpPr>
          <p:nvPr/>
        </p:nvCxnSpPr>
        <p:spPr>
          <a:xfrm>
            <a:off x="5603790" y="1485713"/>
            <a:ext cx="4979773" cy="2399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AE9C5E-83C9-E547-B95B-6BF184DEAB11}"/>
              </a:ext>
            </a:extLst>
          </p:cNvPr>
          <p:cNvCxnSpPr/>
          <p:nvPr/>
        </p:nvCxnSpPr>
        <p:spPr>
          <a:xfrm flipV="1">
            <a:off x="7110863" y="2709934"/>
            <a:ext cx="3541208" cy="385131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80E943-0C1F-DF44-89AE-7995AEAAEABF}"/>
                  </a:ext>
                </a:extLst>
              </p14:cNvPr>
              <p14:cNvContentPartPr/>
              <p14:nvPr/>
            </p14:nvContentPartPr>
            <p14:xfrm>
              <a:off x="6440400" y="1522440"/>
              <a:ext cx="1973880" cy="278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2780E943-0C1F-DF44-89AE-7995AEAAEA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2840" y="1515960"/>
                <a:ext cx="1988640" cy="28000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E15F9F-98BF-1AF0-DDCF-B2E872957D78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681" y="1170335"/>
            <a:ext cx="8543925" cy="5288692"/>
          </a:xfrm>
          <a:ln>
            <a:noFill/>
          </a:ln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FF0000"/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/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0070C0"/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0070C0"/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*Secant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71286" y="1690005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DDBB-B6DD-F942-809C-5DF4C42EEA20}"/>
              </a:ext>
            </a:extLst>
          </p:cNvPr>
          <p:cNvSpPr txBox="1"/>
          <p:nvPr/>
        </p:nvSpPr>
        <p:spPr>
          <a:xfrm>
            <a:off x="8011296" y="3445349"/>
            <a:ext cx="3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3C4DD0D-1812-CE4A-958F-9EA34A757707}"/>
              </a:ext>
            </a:extLst>
          </p:cNvPr>
          <p:cNvSpPr/>
          <p:nvPr/>
        </p:nvSpPr>
        <p:spPr>
          <a:xfrm rot="526158">
            <a:off x="7655792" y="1602666"/>
            <a:ext cx="2037753" cy="1219536"/>
          </a:xfrm>
          <a:custGeom>
            <a:avLst/>
            <a:gdLst>
              <a:gd name="connsiteX0" fmla="*/ 2127389 w 4271717"/>
              <a:gd name="connsiteY0" fmla="*/ 4 h 1114293"/>
              <a:gd name="connsiteX1" fmla="*/ 3989359 w 4271717"/>
              <a:gd name="connsiteY1" fmla="*/ 280293 h 1114293"/>
              <a:gd name="connsiteX2" fmla="*/ 2135859 w 4271717"/>
              <a:gd name="connsiteY2" fmla="*/ 557147 h 1114293"/>
              <a:gd name="connsiteX3" fmla="*/ 2127389 w 4271717"/>
              <a:gd name="connsiteY3" fmla="*/ 4 h 1114293"/>
              <a:gd name="connsiteX0" fmla="*/ 2127389 w 4271717"/>
              <a:gd name="connsiteY0" fmla="*/ 4 h 1114293"/>
              <a:gd name="connsiteX1" fmla="*/ 3989359 w 4271717"/>
              <a:gd name="connsiteY1" fmla="*/ 280293 h 1114293"/>
              <a:gd name="connsiteX0" fmla="*/ 0 w 1925047"/>
              <a:gd name="connsiteY0" fmla="*/ 4 h 608142"/>
              <a:gd name="connsiteX1" fmla="*/ 1861970 w 1925047"/>
              <a:gd name="connsiteY1" fmla="*/ 280293 h 608142"/>
              <a:gd name="connsiteX2" fmla="*/ 8470 w 1925047"/>
              <a:gd name="connsiteY2" fmla="*/ 557147 h 608142"/>
              <a:gd name="connsiteX3" fmla="*/ 0 w 1925047"/>
              <a:gd name="connsiteY3" fmla="*/ 4 h 608142"/>
              <a:gd name="connsiteX0" fmla="*/ 0 w 1925047"/>
              <a:gd name="connsiteY0" fmla="*/ 4 h 608142"/>
              <a:gd name="connsiteX1" fmla="*/ 1925047 w 1925047"/>
              <a:gd name="connsiteY1" fmla="*/ 608142 h 608142"/>
              <a:gd name="connsiteX0" fmla="*/ 17575 w 1942622"/>
              <a:gd name="connsiteY0" fmla="*/ 4 h 1198814"/>
              <a:gd name="connsiteX1" fmla="*/ 1879545 w 1942622"/>
              <a:gd name="connsiteY1" fmla="*/ 280293 h 1198814"/>
              <a:gd name="connsiteX2" fmla="*/ 0 w 1942622"/>
              <a:gd name="connsiteY2" fmla="*/ 1198814 h 1198814"/>
              <a:gd name="connsiteX3" fmla="*/ 17575 w 1942622"/>
              <a:gd name="connsiteY3" fmla="*/ 4 h 1198814"/>
              <a:gd name="connsiteX0" fmla="*/ 17575 w 1942622"/>
              <a:gd name="connsiteY0" fmla="*/ 4 h 1198814"/>
              <a:gd name="connsiteX1" fmla="*/ 1942622 w 1942622"/>
              <a:gd name="connsiteY1" fmla="*/ 608142 h 1198814"/>
              <a:gd name="connsiteX0" fmla="*/ 57229 w 1982276"/>
              <a:gd name="connsiteY0" fmla="*/ 4 h 1198814"/>
              <a:gd name="connsiteX1" fmla="*/ 1919199 w 1982276"/>
              <a:gd name="connsiteY1" fmla="*/ 280293 h 1198814"/>
              <a:gd name="connsiteX2" fmla="*/ 39654 w 1982276"/>
              <a:gd name="connsiteY2" fmla="*/ 1198814 h 1198814"/>
              <a:gd name="connsiteX3" fmla="*/ 57229 w 1982276"/>
              <a:gd name="connsiteY3" fmla="*/ 4 h 1198814"/>
              <a:gd name="connsiteX0" fmla="*/ 0 w 1982276"/>
              <a:gd name="connsiteY0" fmla="*/ 196375 h 1198814"/>
              <a:gd name="connsiteX1" fmla="*/ 1982276 w 1982276"/>
              <a:gd name="connsiteY1" fmla="*/ 608142 h 1198814"/>
              <a:gd name="connsiteX0" fmla="*/ 57229 w 1923164"/>
              <a:gd name="connsiteY0" fmla="*/ 4 h 1198814"/>
              <a:gd name="connsiteX1" fmla="*/ 1919199 w 1923164"/>
              <a:gd name="connsiteY1" fmla="*/ 280293 h 1198814"/>
              <a:gd name="connsiteX2" fmla="*/ 39654 w 1923164"/>
              <a:gd name="connsiteY2" fmla="*/ 1198814 h 1198814"/>
              <a:gd name="connsiteX3" fmla="*/ 57229 w 1923164"/>
              <a:gd name="connsiteY3" fmla="*/ 4 h 1198814"/>
              <a:gd name="connsiteX0" fmla="*/ 0 w 1923164"/>
              <a:gd name="connsiteY0" fmla="*/ 196375 h 1198814"/>
              <a:gd name="connsiteX1" fmla="*/ 1923164 w 1923164"/>
              <a:gd name="connsiteY1" fmla="*/ 792302 h 1198814"/>
              <a:gd name="connsiteX0" fmla="*/ 527858 w 1923164"/>
              <a:gd name="connsiteY0" fmla="*/ 2 h 1308919"/>
              <a:gd name="connsiteX1" fmla="*/ 1919199 w 1923164"/>
              <a:gd name="connsiteY1" fmla="*/ 390398 h 1308919"/>
              <a:gd name="connsiteX2" fmla="*/ 39654 w 1923164"/>
              <a:gd name="connsiteY2" fmla="*/ 1308919 h 1308919"/>
              <a:gd name="connsiteX3" fmla="*/ 527858 w 1923164"/>
              <a:gd name="connsiteY3" fmla="*/ 2 h 1308919"/>
              <a:gd name="connsiteX0" fmla="*/ 0 w 1923164"/>
              <a:gd name="connsiteY0" fmla="*/ 306480 h 1308919"/>
              <a:gd name="connsiteX1" fmla="*/ 1923164 w 1923164"/>
              <a:gd name="connsiteY1" fmla="*/ 902407 h 1308919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923164 w 1923164"/>
              <a:gd name="connsiteY1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064945 w 1923164"/>
              <a:gd name="connsiteY1" fmla="*/ 257839 h 1219536"/>
              <a:gd name="connsiteX2" fmla="*/ 1923164 w 1923164"/>
              <a:gd name="connsiteY2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064945 w 1923164"/>
              <a:gd name="connsiteY1" fmla="*/ 257839 h 1219536"/>
              <a:gd name="connsiteX2" fmla="*/ 1628727 w 1923164"/>
              <a:gd name="connsiteY2" fmla="*/ 508448 h 1219536"/>
              <a:gd name="connsiteX3" fmla="*/ 1923164 w 1923164"/>
              <a:gd name="connsiteY3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527538 w 1923164"/>
              <a:gd name="connsiteY1" fmla="*/ 178201 h 1219536"/>
              <a:gd name="connsiteX2" fmla="*/ 1064945 w 1923164"/>
              <a:gd name="connsiteY2" fmla="*/ 257839 h 1219536"/>
              <a:gd name="connsiteX3" fmla="*/ 1628727 w 1923164"/>
              <a:gd name="connsiteY3" fmla="*/ 508448 h 1219536"/>
              <a:gd name="connsiteX4" fmla="*/ 1923164 w 1923164"/>
              <a:gd name="connsiteY4" fmla="*/ 813024 h 1219536"/>
              <a:gd name="connsiteX0" fmla="*/ 191565 w 1994554"/>
              <a:gd name="connsiteY0" fmla="*/ 4 h 1219536"/>
              <a:gd name="connsiteX1" fmla="*/ 1919199 w 1994554"/>
              <a:gd name="connsiteY1" fmla="*/ 301015 h 1219536"/>
              <a:gd name="connsiteX2" fmla="*/ 39654 w 1994554"/>
              <a:gd name="connsiteY2" fmla="*/ 1219536 h 1219536"/>
              <a:gd name="connsiteX3" fmla="*/ 191565 w 1994554"/>
              <a:gd name="connsiteY3" fmla="*/ 4 h 1219536"/>
              <a:gd name="connsiteX0" fmla="*/ 0 w 1994554"/>
              <a:gd name="connsiteY0" fmla="*/ 217097 h 1219536"/>
              <a:gd name="connsiteX1" fmla="*/ 527538 w 1994554"/>
              <a:gd name="connsiteY1" fmla="*/ 178201 h 1219536"/>
              <a:gd name="connsiteX2" fmla="*/ 1064945 w 1994554"/>
              <a:gd name="connsiteY2" fmla="*/ 257839 h 1219536"/>
              <a:gd name="connsiteX3" fmla="*/ 1628727 w 1994554"/>
              <a:gd name="connsiteY3" fmla="*/ 508448 h 1219536"/>
              <a:gd name="connsiteX4" fmla="*/ 1994554 w 1994554"/>
              <a:gd name="connsiteY4" fmla="*/ 789509 h 1219536"/>
              <a:gd name="connsiteX0" fmla="*/ 217874 w 2020863"/>
              <a:gd name="connsiteY0" fmla="*/ 4 h 1219536"/>
              <a:gd name="connsiteX1" fmla="*/ 1945508 w 2020863"/>
              <a:gd name="connsiteY1" fmla="*/ 301015 h 1219536"/>
              <a:gd name="connsiteX2" fmla="*/ 65963 w 2020863"/>
              <a:gd name="connsiteY2" fmla="*/ 1219536 h 1219536"/>
              <a:gd name="connsiteX3" fmla="*/ 217874 w 2020863"/>
              <a:gd name="connsiteY3" fmla="*/ 4 h 1219536"/>
              <a:gd name="connsiteX0" fmla="*/ 0 w 2020863"/>
              <a:gd name="connsiteY0" fmla="*/ 208652 h 1219536"/>
              <a:gd name="connsiteX1" fmla="*/ 553847 w 2020863"/>
              <a:gd name="connsiteY1" fmla="*/ 178201 h 1219536"/>
              <a:gd name="connsiteX2" fmla="*/ 1091254 w 2020863"/>
              <a:gd name="connsiteY2" fmla="*/ 257839 h 1219536"/>
              <a:gd name="connsiteX3" fmla="*/ 1655036 w 2020863"/>
              <a:gd name="connsiteY3" fmla="*/ 508448 h 1219536"/>
              <a:gd name="connsiteX4" fmla="*/ 2020863 w 2020863"/>
              <a:gd name="connsiteY4" fmla="*/ 789509 h 1219536"/>
              <a:gd name="connsiteX0" fmla="*/ 234764 w 2037753"/>
              <a:gd name="connsiteY0" fmla="*/ 4 h 1219536"/>
              <a:gd name="connsiteX1" fmla="*/ 1962398 w 2037753"/>
              <a:gd name="connsiteY1" fmla="*/ 301015 h 1219536"/>
              <a:gd name="connsiteX2" fmla="*/ 82853 w 2037753"/>
              <a:gd name="connsiteY2" fmla="*/ 1219536 h 1219536"/>
              <a:gd name="connsiteX3" fmla="*/ 234764 w 2037753"/>
              <a:gd name="connsiteY3" fmla="*/ 4 h 1219536"/>
              <a:gd name="connsiteX0" fmla="*/ 0 w 2037753"/>
              <a:gd name="connsiteY0" fmla="*/ 261269 h 1219536"/>
              <a:gd name="connsiteX1" fmla="*/ 570737 w 2037753"/>
              <a:gd name="connsiteY1" fmla="*/ 178201 h 1219536"/>
              <a:gd name="connsiteX2" fmla="*/ 1108144 w 2037753"/>
              <a:gd name="connsiteY2" fmla="*/ 257839 h 1219536"/>
              <a:gd name="connsiteX3" fmla="*/ 1671926 w 2037753"/>
              <a:gd name="connsiteY3" fmla="*/ 508448 h 1219536"/>
              <a:gd name="connsiteX4" fmla="*/ 2037753 w 2037753"/>
              <a:gd name="connsiteY4" fmla="*/ 789509 h 121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53" h="1219536" stroke="0" extrusionOk="0">
                <a:moveTo>
                  <a:pt x="234764" y="4"/>
                </a:moveTo>
                <a:cubicBezTo>
                  <a:pt x="1003574" y="-791"/>
                  <a:pt x="1580364" y="126979"/>
                  <a:pt x="1962398" y="301015"/>
                </a:cubicBezTo>
                <a:lnTo>
                  <a:pt x="82853" y="1219536"/>
                </a:lnTo>
                <a:lnTo>
                  <a:pt x="234764" y="4"/>
                </a:lnTo>
                <a:close/>
              </a:path>
              <a:path w="2037753" h="1219536" fill="none">
                <a:moveTo>
                  <a:pt x="0" y="261269"/>
                </a:moveTo>
                <a:cubicBezTo>
                  <a:pt x="91214" y="262614"/>
                  <a:pt x="393246" y="171411"/>
                  <a:pt x="570737" y="178201"/>
                </a:cubicBezTo>
                <a:cubicBezTo>
                  <a:pt x="748228" y="184991"/>
                  <a:pt x="927904" y="210625"/>
                  <a:pt x="1108144" y="257839"/>
                </a:cubicBezTo>
                <a:cubicBezTo>
                  <a:pt x="1359873" y="313608"/>
                  <a:pt x="1528890" y="415917"/>
                  <a:pt x="1671926" y="508448"/>
                </a:cubicBezTo>
                <a:cubicBezTo>
                  <a:pt x="1814962" y="600979"/>
                  <a:pt x="1968954" y="745957"/>
                  <a:pt x="2037753" y="78950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3B41E-F293-A644-AD8B-F616BD0A185C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7720833" y="1712675"/>
            <a:ext cx="315177" cy="17573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CFC858-5A4E-4045-8E7F-06B085DF59CE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7998939" y="2545409"/>
            <a:ext cx="1655292" cy="92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7DA9AC-2181-7B4D-AA23-26BF52D6CED9}"/>
                  </a:ext>
                </a:extLst>
              </p14:cNvPr>
              <p14:cNvContentPartPr/>
              <p14:nvPr/>
            </p14:nvContentPartPr>
            <p14:xfrm>
              <a:off x="2286360" y="768600"/>
              <a:ext cx="7481160" cy="308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9C7DA9AC-2181-7B4D-AA23-26BF52D6C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0600" y="763200"/>
                <a:ext cx="7833600" cy="52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9E2C84-60B9-000D-F03C-2C46ED258152}"/>
                  </a:ext>
                </a:extLst>
              </p14:cNvPr>
              <p14:cNvContentPartPr/>
              <p14:nvPr/>
            </p14:nvContentPartPr>
            <p14:xfrm>
              <a:off x="6026696" y="1731399"/>
              <a:ext cx="3915720" cy="4000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9E2C84-60B9-000D-F03C-2C46ED2581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056" y="1623399"/>
                <a:ext cx="4023360" cy="42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5C79F4-5543-2CED-6A42-B3B9D0A9E576}"/>
                  </a:ext>
                </a:extLst>
              </p14:cNvPr>
              <p14:cNvContentPartPr/>
              <p14:nvPr/>
            </p14:nvContentPartPr>
            <p14:xfrm>
              <a:off x="2428136" y="2917239"/>
              <a:ext cx="1363320" cy="88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5C79F4-5543-2CED-6A42-B3B9D0A9E5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4136" y="2809239"/>
                <a:ext cx="147096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B9D26AD-18C0-D7A3-AC08-20EBCCFD54C8}"/>
              </a:ext>
            </a:extLst>
          </p:cNvPr>
          <p:cNvGrpSpPr/>
          <p:nvPr/>
        </p:nvGrpSpPr>
        <p:grpSpPr>
          <a:xfrm>
            <a:off x="6968096" y="5439759"/>
            <a:ext cx="822600" cy="515880"/>
            <a:chOff x="6968096" y="5439759"/>
            <a:chExt cx="8226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2D2C47-815B-C24A-5FA9-04E980E268D5}"/>
                    </a:ext>
                  </a:extLst>
                </p14:cNvPr>
                <p14:cNvContentPartPr/>
                <p14:nvPr/>
              </p14:nvContentPartPr>
              <p14:xfrm>
                <a:off x="6968096" y="5439759"/>
                <a:ext cx="257400" cy="21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2D2C47-815B-C24A-5FA9-04E980E268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50456" y="5422119"/>
                  <a:ext cx="293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E630C4-3C65-1151-D16F-23EBD6D1E776}"/>
                    </a:ext>
                  </a:extLst>
                </p14:cNvPr>
                <p14:cNvContentPartPr/>
                <p14:nvPr/>
              </p14:nvContentPartPr>
              <p14:xfrm>
                <a:off x="7290296" y="5587719"/>
                <a:ext cx="93240" cy="11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E630C4-3C65-1151-D16F-23EBD6D1E7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72656" y="5570079"/>
                  <a:ext cx="128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B14710-3CD8-023B-5D76-760282FE84E8}"/>
                    </a:ext>
                  </a:extLst>
                </p14:cNvPr>
                <p14:cNvContentPartPr/>
                <p14:nvPr/>
              </p14:nvContentPartPr>
              <p14:xfrm>
                <a:off x="7368776" y="5613279"/>
                <a:ext cx="134280" cy="34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B14710-3CD8-023B-5D76-760282FE84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51136" y="5595639"/>
                  <a:ext cx="1699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0A8505-65BB-D154-4028-21613795792B}"/>
                    </a:ext>
                  </a:extLst>
                </p14:cNvPr>
                <p14:cNvContentPartPr/>
                <p14:nvPr/>
              </p14:nvContentPartPr>
              <p14:xfrm>
                <a:off x="7468136" y="5511399"/>
                <a:ext cx="468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0A8505-65BB-D154-4028-2161379579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50136" y="5493399"/>
                  <a:ext cx="40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FD6C82-C83F-8C89-EA23-D11866E8D512}"/>
                    </a:ext>
                  </a:extLst>
                </p14:cNvPr>
                <p14:cNvContentPartPr/>
                <p14:nvPr/>
              </p14:nvContentPartPr>
              <p14:xfrm>
                <a:off x="7550576" y="5652159"/>
                <a:ext cx="240120" cy="174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FD6C82-C83F-8C89-EA23-D11866E8D5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32936" y="5634519"/>
                  <a:ext cx="27576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84CDB0-5E5E-8A9C-BDBC-55146DCF0E92}"/>
              </a:ext>
            </a:extLst>
          </p:cNvPr>
          <p:cNvGrpSpPr/>
          <p:nvPr/>
        </p:nvGrpSpPr>
        <p:grpSpPr>
          <a:xfrm>
            <a:off x="8075456" y="5637399"/>
            <a:ext cx="586800" cy="219960"/>
            <a:chOff x="8075456" y="5637399"/>
            <a:chExt cx="5868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C07C9C-DB03-2F0D-7BA6-1386C979A59C}"/>
                    </a:ext>
                  </a:extLst>
                </p14:cNvPr>
                <p14:cNvContentPartPr/>
                <p14:nvPr/>
              </p14:nvContentPartPr>
              <p14:xfrm>
                <a:off x="8075456" y="5691399"/>
                <a:ext cx="125280" cy="16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C07C9C-DB03-2F0D-7BA6-1386C979A5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57456" y="5673399"/>
                  <a:ext cx="160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E6401D-972C-501E-9F75-2A1FE772F576}"/>
                    </a:ext>
                  </a:extLst>
                </p14:cNvPr>
                <p14:cNvContentPartPr/>
                <p14:nvPr/>
              </p14:nvContentPartPr>
              <p14:xfrm>
                <a:off x="8254016" y="5652159"/>
                <a:ext cx="78840" cy="146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E6401D-972C-501E-9F75-2A1FE772F5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6016" y="5634519"/>
                  <a:ext cx="114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593E5F-3B97-B240-A7B6-7EE37E9C9EFE}"/>
                    </a:ext>
                  </a:extLst>
                </p14:cNvPr>
                <p14:cNvContentPartPr/>
                <p14:nvPr/>
              </p14:nvContentPartPr>
              <p14:xfrm>
                <a:off x="8446616" y="5637399"/>
                <a:ext cx="215640" cy="16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593E5F-3B97-B240-A7B6-7EE37E9C9E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28616" y="5619399"/>
                  <a:ext cx="251280" cy="204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5CA640F-E41B-0CBC-DAC1-0AA190DCEB9D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681" y="1170335"/>
            <a:ext cx="8543925" cy="5288692"/>
          </a:xfrm>
          <a:ln>
            <a:noFill/>
          </a:ln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AU" dirty="0">
                <a:solidFill>
                  <a:srgbClr val="0070C0"/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AU" dirty="0">
                <a:solidFill>
                  <a:srgbClr val="0070C0"/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*Secant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71286" y="1690005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DDBB-B6DD-F942-809C-5DF4C42EEA20}"/>
              </a:ext>
            </a:extLst>
          </p:cNvPr>
          <p:cNvSpPr txBox="1"/>
          <p:nvPr/>
        </p:nvSpPr>
        <p:spPr>
          <a:xfrm>
            <a:off x="8011296" y="3445349"/>
            <a:ext cx="3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3B41E-F293-A644-AD8B-F616BD0A185C}"/>
              </a:ext>
            </a:extLst>
          </p:cNvPr>
          <p:cNvCxnSpPr>
            <a:cxnSpLocks/>
          </p:cNvCxnSpPr>
          <p:nvPr/>
        </p:nvCxnSpPr>
        <p:spPr>
          <a:xfrm>
            <a:off x="7028854" y="1970794"/>
            <a:ext cx="2763877" cy="9083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33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66B10E-C253-4F55-F816-BFA7DC884563}"/>
                  </a:ext>
                </a:extLst>
              </p14:cNvPr>
              <p14:cNvContentPartPr/>
              <p14:nvPr/>
            </p14:nvContentPartPr>
            <p14:xfrm>
              <a:off x="2578976" y="4393959"/>
              <a:ext cx="1873800" cy="86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66B10E-C253-4F55-F816-BFA7DC8845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5336" y="4286319"/>
                <a:ext cx="1981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F9BE7B-3976-EEE2-6ACD-EACC75F70174}"/>
                  </a:ext>
                </a:extLst>
              </p14:cNvPr>
              <p14:cNvContentPartPr/>
              <p14:nvPr/>
            </p14:nvContentPartPr>
            <p14:xfrm>
              <a:off x="7348256" y="1836159"/>
              <a:ext cx="2093040" cy="76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F9BE7B-3976-EEE2-6ACD-EACC75F701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4616" y="1728519"/>
                <a:ext cx="220068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6C5A47-D85E-D88E-26C9-C6B94118E53C}"/>
                  </a:ext>
                </a:extLst>
              </p14:cNvPr>
              <p14:cNvContentPartPr/>
              <p14:nvPr/>
            </p14:nvContentPartPr>
            <p14:xfrm>
              <a:off x="2344616" y="4752519"/>
              <a:ext cx="2207880" cy="82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6C5A47-D85E-D88E-26C9-C6B94118E5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0976" y="4644879"/>
                <a:ext cx="23155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CC0071-0337-BE17-1C50-95698F56B605}"/>
                  </a:ext>
                </a:extLst>
              </p14:cNvPr>
              <p14:cNvContentPartPr/>
              <p14:nvPr/>
            </p14:nvContentPartPr>
            <p14:xfrm>
              <a:off x="6292016" y="2164479"/>
              <a:ext cx="3366360" cy="31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CC0071-0337-BE17-1C50-95698F56B6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8016" y="2056839"/>
                <a:ext cx="3474000" cy="33343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E9D4E7C-221C-59AD-4076-CCB8D410AA81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97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A9A3D28-4CA8-541E-72D4-2371445C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0995"/>
            <a:ext cx="12192000" cy="51160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0C3016-9BE7-791E-5452-2A3E920F9339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2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97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0C3016-9BE7-791E-5452-2A3E920F9339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D6F0D-4A89-7E4B-4738-A93A8DAA9AE1}"/>
              </a:ext>
            </a:extLst>
          </p:cNvPr>
          <p:cNvSpPr txBox="1"/>
          <p:nvPr/>
        </p:nvSpPr>
        <p:spPr>
          <a:xfrm>
            <a:off x="0" y="757325"/>
            <a:ext cx="3612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The Alternate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BBA402-9ACD-99B7-21FF-D2A6AF498583}"/>
                  </a:ext>
                </a:extLst>
              </p:cNvPr>
              <p:cNvSpPr txBox="1"/>
              <p:nvPr/>
            </p:nvSpPr>
            <p:spPr>
              <a:xfrm>
                <a:off x="0" y="1302258"/>
                <a:ext cx="11012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The shaded segment is called the </a:t>
                </a:r>
                <a:r>
                  <a:rPr lang="en-AU" sz="2800" b="1" dirty="0"/>
                  <a:t>alternate segment</a:t>
                </a:r>
                <a:r>
                  <a:rPr lang="en-AU" sz="2800" dirty="0"/>
                  <a:t> in relation to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𝑆𝑇𝑄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BBA402-9ACD-99B7-21FF-D2A6AF498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2258"/>
                <a:ext cx="11012069" cy="523220"/>
              </a:xfrm>
              <a:prstGeom prst="rect">
                <a:avLst/>
              </a:prstGeom>
              <a:blipFill>
                <a:blip r:embed="rId4"/>
                <a:stretch>
                  <a:fillRect l="-1107" t="-11765" b="-341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5371F29-0CA1-920F-A853-584869B2D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17" r="2104" b="68016"/>
          <a:stretch/>
        </p:blipFill>
        <p:spPr>
          <a:xfrm>
            <a:off x="8252039" y="1749777"/>
            <a:ext cx="2836446" cy="2193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417D0B-8CF3-55C4-D94C-A6C58FB1F17C}"/>
                  </a:ext>
                </a:extLst>
              </p:cNvPr>
              <p:cNvSpPr txBox="1"/>
              <p:nvPr/>
            </p:nvSpPr>
            <p:spPr>
              <a:xfrm>
                <a:off x="0" y="2125635"/>
                <a:ext cx="11012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The unshaded segment is </a:t>
                </a:r>
                <a:r>
                  <a:rPr lang="en-AU" sz="2800" b="1" dirty="0"/>
                  <a:t>alternate </a:t>
                </a:r>
                <a:r>
                  <a:rPr lang="en-AU" sz="2800" dirty="0"/>
                  <a:t>to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𝑆𝑇𝑃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417D0B-8CF3-55C4-D94C-A6C58FB1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5635"/>
                <a:ext cx="11012069" cy="523220"/>
              </a:xfrm>
              <a:prstGeom prst="rect">
                <a:avLst/>
              </a:prstGeom>
              <a:blipFill>
                <a:blip r:embed="rId6"/>
                <a:stretch>
                  <a:fillRect l="-1107" t="-11628" b="-3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A6C0BB8-BC30-1976-4571-5BFFB5C43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59" y="2949012"/>
            <a:ext cx="7038782" cy="36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5908707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1 – Angles in the </a:t>
            </a:r>
            <a:r>
              <a:rPr lang="en-US" sz="3200" b="1" dirty="0" err="1">
                <a:solidFill>
                  <a:schemeClr val="tx1"/>
                </a:solidFill>
              </a:rPr>
              <a:t>centre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6797487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The angle at the centre of a circle is twice the angle at the circumference subtended by the same arc.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DA234-9881-D486-6D64-CA4A4CB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682" y="139411"/>
            <a:ext cx="3343825" cy="152124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9977546-3418-72E2-E5B2-57DD2D7F9506}"/>
              </a:ext>
            </a:extLst>
          </p:cNvPr>
          <p:cNvSpPr txBox="1"/>
          <p:nvPr/>
        </p:nvSpPr>
        <p:spPr>
          <a:xfrm>
            <a:off x="0" y="1958261"/>
            <a:ext cx="731212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2 – Angles in the same segment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10BE66F-A64D-5085-81FC-2A27FC732219}"/>
              </a:ext>
            </a:extLst>
          </p:cNvPr>
          <p:cNvSpPr txBox="1">
            <a:spLocks/>
          </p:cNvSpPr>
          <p:nvPr/>
        </p:nvSpPr>
        <p:spPr>
          <a:xfrm>
            <a:off x="0" y="2699393"/>
            <a:ext cx="7312124" cy="58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Angles in the same segment of a circle are equal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9765B5D-AD2C-ED65-FC53-0796745A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76" y="1770397"/>
            <a:ext cx="1537641" cy="159214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06ACB88-0AB6-6A56-86BC-FCECEBE019E5}"/>
              </a:ext>
            </a:extLst>
          </p:cNvPr>
          <p:cNvSpPr txBox="1"/>
          <p:nvPr/>
        </p:nvSpPr>
        <p:spPr>
          <a:xfrm>
            <a:off x="0" y="3533591"/>
            <a:ext cx="852033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3 – Angle in a semicircle is a right angle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54A42C80-F8E7-4660-B0A6-E88A55468E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274722"/>
                <a:ext cx="9036425" cy="79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The angle subtended by a diameter at the circumference is equal to a right angle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(90°)</m:t>
                    </m:r>
                  </m:oMath>
                </a14:m>
                <a:endParaRPr lang="en-AU" sz="2400" dirty="0"/>
              </a:p>
              <a:p>
                <a:pPr marL="0" indent="0" algn="just"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54A42C80-F8E7-4660-B0A6-E88A55468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74722"/>
                <a:ext cx="9036425" cy="791715"/>
              </a:xfrm>
              <a:prstGeom prst="rect">
                <a:avLst/>
              </a:prstGeom>
              <a:blipFill>
                <a:blip r:embed="rId4"/>
                <a:stretch>
                  <a:fillRect l="-1012" t="-10769" r="-1012" b="-123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4CEAD456-427E-7C19-8EE8-59A6261F3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869" y="3495463"/>
            <a:ext cx="1612339" cy="139644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75BC5B1-F6EB-2C75-4227-0D83DCD28E70}"/>
              </a:ext>
            </a:extLst>
          </p:cNvPr>
          <p:cNvSpPr txBox="1"/>
          <p:nvPr/>
        </p:nvSpPr>
        <p:spPr>
          <a:xfrm>
            <a:off x="2" y="5284812"/>
            <a:ext cx="774772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4 – Angles of a Cyclic Quadrilateral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2DA31EB9-7993-3000-F7B9-A6DB4E9CD1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025943"/>
                <a:ext cx="9036425" cy="79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Opposite angles of a cyclic quadrilateral are supplementary 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(i.e. they add up to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AU" sz="2400" dirty="0"/>
                  <a:t>)</a:t>
                </a:r>
              </a:p>
              <a:p>
                <a:pPr marL="0" indent="0" algn="just"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2DA31EB9-7993-3000-F7B9-A6DB4E9CD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5943"/>
                <a:ext cx="9036425" cy="791715"/>
              </a:xfrm>
              <a:prstGeom prst="rect">
                <a:avLst/>
              </a:prstGeom>
              <a:blipFill>
                <a:blip r:embed="rId6"/>
                <a:stretch>
                  <a:fillRect l="-1012" t="-10853" b="-294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33B29580-1AC9-744B-04E4-3EF733BD0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875" y="5024831"/>
            <a:ext cx="1658233" cy="16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892392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5 – Tangent is perpendicular to the radius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9452540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A tangent to a circle is perpendicular to the radius drawn from the point of contact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6C4CF-FE5E-663D-75DE-82CD3C34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68" y="161108"/>
            <a:ext cx="2115965" cy="1829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BF0BAA-10B8-4722-13FE-8D0A0C2FC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1" t="40660" r="1192" b="2241"/>
          <a:stretch/>
        </p:blipFill>
        <p:spPr>
          <a:xfrm>
            <a:off x="9644404" y="2462600"/>
            <a:ext cx="2115965" cy="13454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7E7D969-FB3D-C645-FF69-C9219A9B8C4A}"/>
              </a:ext>
            </a:extLst>
          </p:cNvPr>
          <p:cNvSpPr txBox="1"/>
          <p:nvPr/>
        </p:nvSpPr>
        <p:spPr>
          <a:xfrm>
            <a:off x="0" y="2011281"/>
            <a:ext cx="1000184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6 –  Two tangents drawn the same point a point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04F1C87-024D-4920-BECA-2E0EDA141FBB}"/>
              </a:ext>
            </a:extLst>
          </p:cNvPr>
          <p:cNvSpPr txBox="1">
            <a:spLocks/>
          </p:cNvSpPr>
          <p:nvPr/>
        </p:nvSpPr>
        <p:spPr>
          <a:xfrm>
            <a:off x="0" y="2752412"/>
            <a:ext cx="9452540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Two tangents drawn from an external point to a circle are of equal length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EDF931-FF3B-A077-85BE-E6B2EF533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17" r="2104" b="68016"/>
          <a:stretch/>
        </p:blipFill>
        <p:spPr>
          <a:xfrm>
            <a:off x="9307845" y="4860522"/>
            <a:ext cx="2172034" cy="16796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054C319-8A08-607E-9AB3-00FE6647B286}"/>
              </a:ext>
            </a:extLst>
          </p:cNvPr>
          <p:cNvSpPr txBox="1"/>
          <p:nvPr/>
        </p:nvSpPr>
        <p:spPr>
          <a:xfrm>
            <a:off x="-4683" y="4375693"/>
            <a:ext cx="5865046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7 –  Alternate segment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5EDC6CA-828D-7F1E-0A9E-63592395AA96}"/>
              </a:ext>
            </a:extLst>
          </p:cNvPr>
          <p:cNvSpPr txBox="1">
            <a:spLocks/>
          </p:cNvSpPr>
          <p:nvPr/>
        </p:nvSpPr>
        <p:spPr>
          <a:xfrm>
            <a:off x="-4683" y="5116824"/>
            <a:ext cx="9452540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The angle between a tangent and a chord drawn from the point of contact is equal to any angle in the alternate segment.</a:t>
            </a:r>
          </a:p>
        </p:txBody>
      </p:sp>
    </p:spTree>
    <p:extLst>
      <p:ext uri="{BB962C8B-B14F-4D97-AF65-F5344CB8AC3E}">
        <p14:creationId xmlns:p14="http://schemas.microsoft.com/office/powerpoint/2010/main" val="252185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085767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 8B – Example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" y="734526"/>
            <a:ext cx="8001002" cy="79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Find the value of each of the pronumerals in the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11" y="1296103"/>
                <a:ext cx="678120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𝑃𝑇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Two tangents drawn from same point are equal</a:t>
                </a:r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11" y="1296103"/>
                <a:ext cx="6781207" cy="577103"/>
              </a:xfrm>
              <a:prstGeom prst="rect">
                <a:avLst/>
              </a:prstGeom>
              <a:blipFill>
                <a:blip r:embed="rId2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0F1716C-C370-7BAA-10A6-234630B4CE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11" y="1688330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𝑃𝑇𝑆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an isosceles triangle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0F1716C-C370-7BAA-10A6-234630B4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11" y="1688330"/>
                <a:ext cx="6142673" cy="577103"/>
              </a:xfrm>
              <a:prstGeom prst="rect">
                <a:avLst/>
              </a:prstGeom>
              <a:blipFill>
                <a:blip r:embed="rId3"/>
                <a:stretch>
                  <a:fillRect t="-115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D758CCC-AB3B-FD4F-6B85-27BB90CD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88" y="387561"/>
            <a:ext cx="4077055" cy="2050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6662D6E-20EB-4C70-6D7A-EE9162D98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144" y="2087818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𝑃𝑆𝑇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𝑃𝑇𝑆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(base angles of an isosceles triangle)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6662D6E-20EB-4C70-6D7A-EE9162D9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4" y="2087818"/>
                <a:ext cx="6142673" cy="577103"/>
              </a:xfrm>
              <a:prstGeom prst="rect">
                <a:avLst/>
              </a:prstGeom>
              <a:blipFill>
                <a:blip r:embed="rId5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365C442-74D9-B827-F17C-A9747DB697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144" y="2548757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180−30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=75°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(sum of angles in a triangle)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365C442-74D9-B827-F17C-A9747DB69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4" y="2548757"/>
                <a:ext cx="6142673" cy="577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2D7BE6A-CD1A-8455-D283-BB5E39BDE0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567" y="3009696"/>
                <a:ext cx="614267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=75°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(Angles in alternate segment)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2D7BE6A-CD1A-8455-D283-BB5E39BDE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3009696"/>
                <a:ext cx="6142673" cy="577103"/>
              </a:xfrm>
              <a:prstGeom prst="rect">
                <a:avLst/>
              </a:prstGeom>
              <a:blipFill>
                <a:blip r:embed="rId7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7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15529</TotalTime>
  <Words>583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Circle Geometry</vt:lpstr>
      <vt:lpstr>Features of a circle</vt:lpstr>
      <vt:lpstr>Features of a circle</vt:lpstr>
      <vt:lpstr>Features of a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Cambridge Ex 8B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Microsoft account</dc:creator>
  <cp:lastModifiedBy>TAN Mei Yi [Harrisdale Senior High School]</cp:lastModifiedBy>
  <cp:revision>296</cp:revision>
  <dcterms:created xsi:type="dcterms:W3CDTF">2022-03-14T04:08:53Z</dcterms:created>
  <dcterms:modified xsi:type="dcterms:W3CDTF">2022-05-25T00:03:18Z</dcterms:modified>
</cp:coreProperties>
</file>